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 wohnst du?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квартира и город — учимся говорить о месте жительства.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месте жительства помогает легко знакомиться: назвать дом, улицу и город короткой фразой. Для детей важны простые слова и знакомые ситуации из повседневной жизни.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вопрос так важен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вопрос и ответ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Слышим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 wohnst du? — это вопрос «Где ты живёшь?». Он часто звучит при знакомстве и помогает начать простой разговор.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Строим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удобная модель ответа: Ich wohne in ... Она подходит для города, деревни, дома и квартиры.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Добавляем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Ich wohne in Moskau, in Berlin, in einem Haus или in einer Wohnung. Маленькое слово in соединяет всю фразу.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квартира и комната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 с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Haus — это дом, где есть стены, крыша, окна и дверь. Внутри может быть gemütliches Zimmer с кроватью, столом и шкафом. Такой дом легко представить: в нём хочется прятать игрушки и делать уроки.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комната или общая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Zimmer — это комната, в которой ребёнок может жить, играть и учиться. Иногда у него есть ein eigenes Zimmer, а иногда оно делится с братом или сестрой. В комнате стоят знакомые вещи из детского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7895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25" y="2174757"/>
            <a:ext cx="1344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25940"/>
            <a:ext cx="160200" cy="1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888" y="3674593"/>
            <a:ext cx="108675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7944" y="4424498"/>
            <a:ext cx="90562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жить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улиц, домов, магазинов и машин. Здесь легко назвать свой район, школу и соседей.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тише, больше пространства и садов. Такой ответ тоже подходит для вопроса Wo wohnst du?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место, где есть свой вход, двор и окна. Он сразу вызывает тёплую картинку в голове.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находится в большом доме. У неё может быть балкон, а у ребёнка — своё любимое окно.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Straße, Nachbarn и Spielplatz делают ответ живее. Ребёнок сразу представляет путь от дома до школы и двора.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Adresse помогает точно назвать, где находится дом. Это удобно, если нужно найти человека, письмо или посылку. Для детей важно понимать саму идею адреса.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адресе есть несколько частей: Straße, Hausnummer и Stadt. Сначала называют улицу, потом номер дома, а затем город. Так запись становится понятной и аккуратной.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встречается Postleitzahl — почтовый индекс. Он помогает отличать один адрес от другого. Даже если слово длинное, его можно просто запомнить как часть адреса.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 адрес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ответ на вопрос Wo wohnst du?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короткого вопроса перейти к полному ответу о месте жительства.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in помогает собрать ответ без лишних сложностей: Ich wohne in ... Это одна удобная схема для города, деревни, дома и квартиры.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темы «Wo wohnst du?»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ответа подходит для любого места жительства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рядом с домом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сад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 может быть Hof или Garten — двор и сад. Там дети играют, бегают и смотрят на деревья. Такие детали делают слово Haus более живым и похожим на настоящую картинку из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Балкон и окно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квартиры часто есть Balkon, а у комнаты — Fenster. Через окно видно улицу, деревья и небо. Балкон добавляет ощущение уюта, как маленький уголок для отдыха и наблюдений.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и дорожка к дому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Tür, дорожка и почтовый ящик помогают сразу узнать дом. Ребёнок легко представляет, как идёт к входу после школы. Такая сцена делает тему понятной и очень близкой.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домов, машин, магазинов и улиц. Он звучит громко и быстро, поэтому здесь легко назвать Straße, Nachbarn и Spielplatz.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больше тишины, садов и свободного пространства. Там особенно хорошо подходят слова Dorf, Garten и ruhige Straße.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места подходят для ответа на Wo wohnst du?. Главное — выбрать свой вариант и начать фразу с Ich wohne in ...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важнее всего не длина ответа, а его ясность. Один и тот же вопрос работает и для города, и для деревни.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дома вместе с тобой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рядом с ребёнком часто живут мама, папа, брат, сестра, бабушка или дедушка. Поэтому в ответах удобно говорить: Ich wohne mit meiner Familie.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сказать точнее, можно выбрать короткую фразу: Ich wohne mit meinen Eltern или Ich wohne mit meiner Mutter. Она сразу делает ответ живым и понятным.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показывает: дом — это не только здание, но и люди рядом. Их можно назвать спокойно и без длинных объяснений, как в обычном знакомстве.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школьника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для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стоит стол у окна, рядом лежат книги и тетради. На полке ждут игрушки, а лампа даёт мягкий свет, чтобы удобно читать и рисовать.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всё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стены стоит кровать, рядом — шкаф и стул. На столе аккуратно лежат карандаши и учебники, потому что комната школьника помогает и учиться, и отдыхать.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комната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ребёнок возвращается в свою комнату, где всё знакомо и спокойно. Здесь есть кровать, стол, лампа и немного любимых игрушек — почти маленький мир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знакомства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 для первого знакомства на уроке немецкого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вежливые ответы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лучше всего запоминается, когда в нём есть только нужные слова: Ich wohne in Hamburg. Ich wohne in einer Wohnung. Всё ясно, как по линейке.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добавить, где именно живёт ребёнок: in einem Haus, in einer Wohnung или mit meiner Familie. Такие фразы звучат дружелюбно и подходят для первого ответа.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спокойнее фраза, тем легче её сказать вслух. Для второго класса это особенно удобно: не нужно торопиться, главное — говорить понятно и вежливо.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забывать это слово, фраза звучит правильно: Ich wohne in ... Именно оно связывает ответ и делает его законченным.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«Wo wohnst du?»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предлог помогает собрать правильный ответ о месте жительства.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 после школы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улицу к дому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идёт по знакомой улице, осторожно смотрит на светофор и переходит дорогу. Впереди уже видна Haustür, а дома ждут отдых и тёплый ужин.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остановки и дальше 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можно пройти мимо Bushaltestelle, магазина и деревьев у дороги. Потом остаётся свернуть к своему дому, потому что каждый день маршрут почти одинаковый и понятный.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совсем рядом со 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 живёт недалеко от школы и быстро возвращается домой. Он идёт мимо Ampel, по тихой Straße, и уже через несколько минут открывает дверь.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9993"/>
            <a:ext cx="194400" cy="17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45307"/>
            <a:ext cx="194400" cy="2221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место, где приятно жить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ein gemütliches Haus. Такое слово сразу создаёт тёплую картинку — дом кажется спокойным, добрым и очень домашним.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hell помогает описать комнату или квартиру, где много света. Это простое и приятное слово, которое легко представить даже без рисунка.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улица ruhige, то там меньше шума и суеты. Для ребёнка это звучит как место, где удобно играть, гулять и возвращаться домой.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или большое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klein и groß быстро показывают размер дома или квартиры. Они помогают сказать больше, не строя длинную фразу — просто и понятно.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полному ответу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один вопрос превращается в более подробный ответ о месте жительства.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темы — Wo wohnst du? На него удобно отвечать коротко: Ich wohne in ... Так ребёнок быстро начинает говорить о себе по-немецки.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слова Haus, Wohnung, Stadt, Dorf, Adresse и Straße. Они помогают назвать дом, квартиру, улицу и место, где живёт человек.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готовые образцы вслух. Тогда ответ получается уверенным, понятным и совсем не страшным — почти как маленькая речевая лестница.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на уроке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говорить о своём доме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назвать свой дом, квартиру, улицу и людей рядом. Главное слово-помощник — in. С ним ответ звучит просто, ясно и по-немецки правильно.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2026-05-20T18:04:05Z</dcterms:created>
  <dcterms:modified xsi:type="dcterms:W3CDTF">2026-05-20T18:04:05Z</dcterms:modified>
</cp:coreProperties>
</file>