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и как учились в России при Петре I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учёба помогала строить новую Россию при Петре I?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до Петра I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Петра I дети чаще учились при церквях и монастырях. Книг было мало, а знания получали немногие. Но стране уже очень нужны были грамотные люди для службы и управления.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29071"/>
            <a:ext cx="423000" cy="376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05571"/>
            <a:ext cx="423000" cy="423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21690"/>
            <a:ext cx="423000" cy="423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9422" y="3563990"/>
            <a:ext cx="423000" cy="33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Петру I понадобились новые школы
</a:t>
            </a:r>
            <a:endParaRPr lang="en-US" sz="202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750" y="2426050"/>
            <a:ext cx="38730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I строил флот, и для кораблей требовались люди, умеющие читать карты, понимать курс и работать с морскими приборами. Без этого в море далеко не уплывёшь.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7070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были моряки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79450" y="2421725"/>
            <a:ext cx="3841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заводах, в крепостях и на стройках важно было считать, измерять и чертить. Поэтому школа стала учить не только буквам, но и полезным для дела наукам.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46315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были точные расчёты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44625" y="408107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Армии, флоту и городам требовались люди, которые могли лечить раненых и больных. Так в обучение постепенно вошли основы медицины и заботы о здоровье.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70700" y="3525450"/>
            <a:ext cx="3326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были врачи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968275" y="407392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школы помогали готовить пушкарей, инженеров, строителей и других специалистов. Учёба стала похожа на мастерскую, где знания сразу превращались в умения.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5463150" y="3525450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были мастера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275" y="1422987"/>
            <a:ext cx="4096200" cy="15600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800" y="1421892"/>
            <a:ext cx="4112100" cy="156211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новые школы в России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69169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Навигацкая школа в Москве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учились будущие моряки и люди, которым предстояло работать с картами, звёздами и приборами. В классе можно было увидеть учеников с линейками, чертежами и морскими инструментами. Такая учёба готовила не к игре, а к настоящему делу.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929032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Артиллерийская и Инженерная школы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школах занимались те, кто должен был служить в армии, строить крепости и обращаться с пушками. Ученики осваивали расчёты, черчение и измерения. На занятиях им очень помогали схемы, планы и аккуратные записи.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учили школьников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специальных школах добавлялись навигация, кораблестроение и артиллерия. Там знания сразу связывались с морем, пушками и строительством — всё по-настоящему, без скучной теории.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ученики осваивали азбуку, чтение и письмо. Без этих умений нельзя было читать книги, понимать приказы и самому записывать важные сведения.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приходила очередь арифметики, геометрии и географии. Эти предметы учили считать, измерять расстояния, разбираться в картах и не путать стороны света.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изучали и медицину. Ученики узнавали, как помогать больным и раненым. Так школа готовила не просто грамотных, а нужных стране людей.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гражданская азбука и книги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Петре I появилась гражданская азбука — более простые буквы для светских книг и учебников. Читать такие тексты стало удобнее, а письмо — аккуратнее и понятнее.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книги делали знания доступнее. Люди быстрее учились читать, считать и разбираться в полезных предметах. Можно сказать, что книга тогда стала настоящим помощником учёбы.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Начали печатать больше учебников, карт и разных пособий. Это помогло школам работать лучше: у учеников появились нужные материалы, а не одна-единственная книга на всех.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проходила учёба при Петре I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ученика в петровское время: от первых уроков к службе или профессии.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учился в петровских школах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школы попадали и способные дети из простых семей. Если ребёнок хорошо учился, у него появлялся шанс получить профессию и принести пользу стране.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петровские школы приходили дворянские дети, будущие офицеры и чиновники. Для многих из них учёба становилась не просто выбором, а обязательной частью жизни.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Учились и ремесленники, которым нужны были точные знания для работы. Они осваивали то, что помогало делать дело лучше, быстрее и аккуратнее — почти как настоящие мастера.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Учебники, карты и инструменты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учиться, нужны были учебники, карты, глобусы, линейки, циркули и счётные доски. Всё это помогало видеть предмет не только в голове, но и глазами.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часто использовали рисунки и чертежи. Благодаря этому ученики лучше понимали, как устроены корабли, крепости и другие важные вещи, а не просто заучивали слова.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6600" y="16601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петровских школах опаздывать было нельзя, а пропуски без причины не приветствовались. Учёба считалась серьёзным делом, почти как служба.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036450" y="360345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Строгие правила помогали школе работать как часики. Когда все стараются, уроки идут быстрее, а знания запоминаются лучше — даже если иногда очень хочется крикнуть: «Переменка!»
</a:t>
            </a:r>
            <a:endParaRPr lang="en-US" sz="1323" dirty="0"/>
          </a:p>
        </p:txBody>
      </p:sp>
      <p:sp>
        <p:nvSpPr>
          <p:cNvPr id="8" name="Text 2"/>
          <p:cNvSpPr txBox="1"/>
          <p:nvPr/>
        </p:nvSpPr>
        <p:spPr>
          <a:xfrm>
            <a:off x="678500" y="26105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учеников ждали порядка, старания и терпения. Сидеть за уроками было непросто, но именно так ребята учились быть внимательными и ответственными.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32700" y="174610"/>
            <a:ext cx="78786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Строгие правила в школе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Петру I были важны математика и геометрия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помогала точно считать материалы, деньги и расстояния. Без неё нельзя было бы строить корабли, крепости и заводы, где ошибка в числе сразу заметна.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I ценил такие знания, потому что они были полезны не только в школе, но и в настоящем деле — на службе, в мастерской и на стройке.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и черчение учили делать планы и схемы. Благодаря им мастера понимали, как расположить стены, мачты, окна и механизмы, чтобы всё работало как надо.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2" y="0"/>
            <a:ext cx="3946196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48625" y="569675"/>
            <a:ext cx="3854400" cy="9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Морское дело и навигация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4948625" y="2100460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Будущие моряки учились понимать карту, компас и курс корабля. Им нужно было знать, куда идти, чтобы не потеряться в море и вовремя добраться до нужного берега.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48625" y="3702506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 занятиях обращали внимание и на звёзды, и на ветер, и на движение судна. Так ученики учились не просто смотреть на море, а уверенно вести корабль вперёд.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4773" y="2195800"/>
            <a:ext cx="317700" cy="317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32135" y="3200400"/>
            <a:ext cx="282975" cy="323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523" y="2195800"/>
            <a:ext cx="317700" cy="317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49098" y="3200400"/>
            <a:ext cx="242550" cy="323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3900" y="375000"/>
            <a:ext cx="84162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было увидеть в Кунсткамере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321900" y="19483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находки
</a:t>
            </a:r>
            <a:pPr algn="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Кунсткамере показывали предметы, которые помогали узнавать мир лучше. Посетители видели, что знания могут быть не скучными, а очень любопытными и живыми.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21900" y="29736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для всех
</a:t>
            </a:r>
            <a:pPr algn="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Кунсткамера напоминала большую книгу с настоящими предметами вместо картинок. Она учила смотреть внимательно, задавать вопросы и искать ответы самому.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546735" y="1948292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Редкости природы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 собирали необычные вещи из мира природы: редкие растения, животные и другие диковинки. Это пробуждало интерес к тому, как устроена Земля и всё живое.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546735" y="295575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открытия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люди убеждались, что мир гораздо шире привычного двора и улицы. Каждый редкий экспонат подталкивал к новым знаниям и маленьким открытиям.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знания помогали государству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школьные знания переходили в полезную службу и работу для страны.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75598" y="397154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всем детям легко давалось долгое сидение за уроками и точные задания. Но именно так учёба постепенно становилась важным делом, которое уважали всё больше.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42350" y="3145091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 была строгой: нельзя было опаздывать, пропускать уроки и лениться. Школьная жизнь напоминала службу, только вместо строя были парты и тетради.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618383" y="2370233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Учителей тоже не хватало, а новые школы только появлялись. Из-за этого занятия шли не везде, и учиться могли далеко не все желающие дети.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796998" y="1595375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 и учебных пособий было мало, поэтому один учебник мог переходить из рук в руки. Ученикам приходилось беречь каждую страницу, как маленькое сокровище.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97250" y="456000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какими трудностями сталкивались ученики
</a:t>
            </a:r>
            <a:endParaRPr lang="en-US" sz="1900" dirty="0"/>
          </a:p>
        </p:txBody>
      </p:sp>
      <p:sp>
        <p:nvSpPr>
          <p:cNvPr id="8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600" y="1422496"/>
            <a:ext cx="4102500" cy="2339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7275" y="1421767"/>
            <a:ext cx="4112100" cy="23411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69175" y="3853131"/>
            <a:ext cx="3863100" cy="6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Мастерская как классная комната
</a:t>
            </a:r>
            <a:pPr algn="l" indent="0" marL="0">
              <a:lnSpc>
                <a:spcPct val="130039"/>
              </a:lnSpc>
              <a:buNone/>
            </a:pPr>
            <a:r>
              <a:rPr lang="en-US" sz="1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петровское время учёба всё чаще проходила рядом с работой. Подросток мог смотреть, как плотник размечает доску, а потом сам пробовать держать инструмент. Так знания сразу превращались в полезное умение.
</a:t>
            </a:r>
            <a:endParaRPr lang="en-US" sz="1329" dirty="0"/>
          </a:p>
        </p:txBody>
      </p:sp>
      <p:sp>
        <p:nvSpPr>
          <p:cNvPr id="9" name="Text 2"/>
          <p:cNvSpPr txBox="1"/>
          <p:nvPr/>
        </p:nvSpPr>
        <p:spPr>
          <a:xfrm>
            <a:off x="4929025" y="3853131"/>
            <a:ext cx="3863100" cy="6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Чертёж, инструмент и опыт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Будущие корабельщики, пушкари и переводчики учились не только по книгам. Им показывали чертежи, инструменты и образцы работы, чтобы каждый видел, как знание помогает делу в настоящей мастерской.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учились ремесленники и горожане
</a:t>
            </a:r>
            <a:endParaRPr lang="en-US" sz="1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изменилось отношение к учёбе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Появилось светское образование — школа для жизни и работы. В ней главным было не только знать правила, но и уметь применять их с пользой.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стала цениться не только ради чтения священных книг. Всё больше людей понимали, что знания нужны для службы, ремесла, торговли и строительства.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важными стали точные науки и полезные умения. Математика, черчение и практические навыки перестали казаться диковинкой и стали настоящей опорой дела.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буквы к делу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ученика от первых школьных навыков к полезной профессии.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47871"/>
            <a:ext cx="423000" cy="33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29071"/>
            <a:ext cx="423000" cy="37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21690"/>
            <a:ext cx="423000" cy="423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реформы Петра I были важны
</a:t>
            </a:r>
            <a:endParaRPr lang="en-US" sz="202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5750" y="2426050"/>
            <a:ext cx="4207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стране появлялись новые учебные заведения, где учили не только читать, но и считать, чертить и готовиться к службе. Это делало образование заметнее в жизни людей.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070700" y="1909325"/>
            <a:ext cx="3692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школ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4979450" y="2421731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Стало печататься больше учебных книг, карт и практических материалов. Учиться стало удобнее, а знания — доступнее для тех, кто действительно хотел постигать новое.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5463150" y="1909325"/>
            <a:ext cx="35736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книги и пособия
</a:t>
            </a:r>
            <a:endParaRPr lang="en-US" sz="1500" dirty="0"/>
          </a:p>
        </p:txBody>
      </p:sp>
      <p:sp>
        <p:nvSpPr>
          <p:cNvPr id="12" name="Text 6"/>
          <p:cNvSpPr txBox="1"/>
          <p:nvPr/>
        </p:nvSpPr>
        <p:spPr>
          <a:xfrm>
            <a:off x="544625" y="4081075"/>
            <a:ext cx="4207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всё чаще связывали с ремеслом, морским делом, медициной и управлением. Так Россия получала людей, которые умели не только знать, но и делать.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1070700" y="3525450"/>
            <a:ext cx="3692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профессии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Учёба, которая меняла страну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Петре I школа стала нужна не только для книжной мудрости, но и для жизни государства. Новые знания помогали людям строить, считать, лечить и служить России.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2026-05-21T09:20:47Z</dcterms:created>
  <dcterms:modified xsi:type="dcterms:W3CDTF">2026-05-21T09:20:47Z</dcterms:modified>
</cp:coreProperties>
</file>