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6900" y="2714050"/>
            <a:ext cx="4485000" cy="22643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3255" y="1049979"/>
            <a:ext cx="83586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векторов и противоположные векторы: основные идеи темы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5073" y="3535889"/>
            <a:ext cx="3464100" cy="6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векторов, их направление и длина — разберёмся наглядно.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53255" y="330995"/>
            <a:ext cx="3786000" cy="2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2325" y="1888381"/>
            <a:ext cx="3277200" cy="253791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598493"/>
            <a:ext cx="7543800" cy="8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вычитание векторов в 9 классе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23219" y="2463737"/>
            <a:ext cx="3240600" cy="15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помогают описывать движение, силу и другие величины с направлением. Тема связывает геометрию с координатами, учит сравнивать перемещения и понимать, как противоположные векторы дают нулевой результат при сложении.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12650" y="71050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0350" y="1306376"/>
            <a:ext cx="4240200" cy="351969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93875" y="691275"/>
            <a:ext cx="81264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вектор в школьной геометрии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23075" y="1422143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Направленный отрезок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23075" y="1641720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изображают отрезком со стрелкой: у него есть начало, конец, длина и направление. Именно сочетание этих признаков отличает вектор от обычного отрезка.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23075" y="4103343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вектор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23075" y="4322920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вектор имеет длину 0 и не имеет определённого направления. Его удобно использовать как результат сложения противоположных векторов и как особый случай векторных действий.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523075" y="3209610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векторы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23075" y="3429187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векторы имеют одинаковую длину и одинаковое направление. При переносе на рисунке их можно совместить полностью, даже если они расположены в разных местах чертежа.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523075" y="2315876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вектора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23075" y="2535454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вектора называется модулем. Она показывает, насколько «сильным» или «длинным» является вектор, и используется при сравнении векторов и решении задач на построение.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84" y="1347774"/>
            <a:ext cx="8479500" cy="2293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 векторов и их основные характеристики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453650" y="3815625"/>
            <a:ext cx="15336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записывают вектор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53650" y="4170625"/>
            <a:ext cx="1878300" cy="54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обозначают строчной буквой со стрелкой или двумя буквами: \u2192a, \u2192b, \u2192AB. Такая запись помогает сразу увидеть, где у вектора начало и где конец.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875300" y="3815625"/>
            <a:ext cx="15336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Сонаправленные векторы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875300" y="4170625"/>
            <a:ext cx="1878300" cy="54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Сонаправленные векторы лежат на одной прямой или на параллельных прямых и направлены в одну сторону. Они могут иметь разную длину, но одинаковое направление.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734750" y="3815625"/>
            <a:ext cx="15336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сравнивать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4734750" y="4170625"/>
            <a:ext cx="1878300" cy="54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сравнении векторов учитывают две основные характеристики: длину и направление. Если одна из них отличается, векторы уже нельзя считать одинаковыми.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2594200" y="3815625"/>
            <a:ext cx="15336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обозначают модуль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2594200" y="4170625"/>
            <a:ext cx="1878300" cy="54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вектора записывают как |a| или |AB|. Это обозначение подчёркивает, что речь идёт именно о длине, а не о направлении стрелки на чертеже.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250" y="1425312"/>
            <a:ext cx="8239800" cy="211627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векторы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453250" y="3680750"/>
            <a:ext cx="17835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длина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53250" y="3997702"/>
            <a:ext cx="17835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векторы всегда имеют равные модули. Это означает, что их стрелки одинаково длинные, хотя направлены в разные стороны.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909550" y="3680750"/>
            <a:ext cx="17835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выглядят на чертеже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909550" y="3997702"/>
            <a:ext cx="17835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3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противоположные векторы показывают двумя равными стрелками на одной прямой. Такой рисунок наглядно демонстрирует, что они имеют одинаковую длину, но противоположное направление.
</a:t>
            </a:r>
            <a:endParaRPr lang="en-US" sz="703" dirty="0"/>
          </a:p>
        </p:txBody>
      </p:sp>
      <p:sp>
        <p:nvSpPr>
          <p:cNvPr id="16" name="Text 6"/>
          <p:cNvSpPr txBox="1"/>
          <p:nvPr/>
        </p:nvSpPr>
        <p:spPr>
          <a:xfrm>
            <a:off x="4757450" y="3680750"/>
            <a:ext cx="17835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даёт ноль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757450" y="3997702"/>
            <a:ext cx="17835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противоположных векторов равна нулевому вектору: a + (−a) = 0. Это один из самых важных признаков, по которому их легко распознать.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2605350" y="3680750"/>
            <a:ext cx="17835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направления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2605350" y="3997702"/>
            <a:ext cx="17835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один вектор направлен вправо, то противоположный ему будет направлен влево. На рисунке такие векторы лежат на одной прямой и смотрят навстречу друг другу.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3470" y="2501025"/>
            <a:ext cx="5896960" cy="1951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и противоположные векторы: сравнение признаков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53250" y="4525325"/>
            <a:ext cx="83586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геометрия, 9 класс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53250" y="1530425"/>
            <a:ext cx="4054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быстро отличать равные векторы от противоположных и проверять правильность построений и вычислений.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636150" y="1530425"/>
            <a:ext cx="4054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 — в направлении. У противоположных векторов сумма всегда даёт нулевой вектор, а равные векторы при переносе полностью совпадают.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75" y="1963213"/>
            <a:ext cx="4242300" cy="28627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93870" y="691280"/>
            <a:ext cx="5954400" cy="8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вычитание векторов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169000" y="2125550"/>
            <a:ext cx="3423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вычитания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821000" y="2383841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векторов a − b удобно понимать как сложение с противоположным вектором: a − b = a + (−b). Так сложное действие сводится к уже известному сложению.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169000" y="4075450"/>
            <a:ext cx="3423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821000" y="4333741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одинаково работает и на чертеже, и в координатной записи. Благодаря этому можно проверять построение вычислением и наоборот.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5169000" y="3100500"/>
            <a:ext cx="3423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разности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821000" y="3358791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показывает, какой вектор нужно прибавить к b, чтобы получить a. Поэтому она отвечает не только за вычисление, но и за геометрический смысл результата.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250" y="1788242"/>
            <a:ext cx="8237400" cy="29045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нахождения разности векторов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93870" y="1179955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вычитание сводится к сложению с противоположным вектором.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0350" y="1306376"/>
            <a:ext cx="4240200" cy="351969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93875" y="691275"/>
            <a:ext cx="81264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Геометрическое построение вектора a − b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23075" y="1422143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построения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23075" y="1641720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строят вектор a и рядом откладывают вектор, противоположный b. Важно сохранить длину и точно изменить направление на противоположное.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23075" y="4103343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работает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23075" y="4322920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показывает, что вычитание не является отдельным действием. На самом деле это обычное сложение, только вместо b используется его противоположный вектор.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523075" y="3209610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Итоговый вектор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23075" y="3429187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разности получают как вектор, проведённый от начала первого вектора к концу второго. Именно он и является a − b.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523075" y="2315876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точка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23075" y="2535454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сложения векторов удобно совмещать их начала или переносить один из них так, чтобы сохранить длину и направление. Тогда построение становится наглядным и аккуратным.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105" y="1423700"/>
            <a:ext cx="3960091" cy="3269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вычитания векторов в координатах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45000" y="1780975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одном примере видно, что вычитание выполняют отдельно по каждой координате: по оси x и по оси y.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45000" y="2943300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разности получаются поэлементно, поэтому знак нужно проверять особенно внимательно. Такой расчёт удобно использовать для проверки геометрического построения.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145000" y="4415625"/>
            <a:ext cx="36756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геометрия, 9 класс. Пример: a=(5; 2), b=(1; 4), a−b=(4; −2).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9098" y="1659625"/>
            <a:ext cx="3493200" cy="214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становится особенно удобным, когда нужно быстро проверить знаки в ответе.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612650" y="71050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93900" y="1689604"/>
            <a:ext cx="32406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200" dirty="0"/>
          </a:p>
        </p:txBody>
      </p:sp>
      <p:sp>
        <p:nvSpPr>
          <p:cNvPr id="7" name="Text 3"/>
          <p:cNvSpPr txBox="1"/>
          <p:nvPr/>
        </p:nvSpPr>
        <p:spPr>
          <a:xfrm>
            <a:off x="693900" y="2808675"/>
            <a:ext cx="3240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у разности вектора находят по отдельности.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93900" y="4461900"/>
            <a:ext cx="80079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координатного вычитания векторов, курс школьной геометрии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175" y="3543748"/>
            <a:ext cx="360000" cy="36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7725" y="3579748"/>
            <a:ext cx="360000" cy="28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2075" y="1929007"/>
            <a:ext cx="225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10125" y="1929007"/>
            <a:ext cx="360000" cy="36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93875" y="691275"/>
            <a:ext cx="8126400" cy="6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разность векторов связана с движением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462175" y="4028500"/>
            <a:ext cx="3875700" cy="1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маршрутов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62175" y="4240575"/>
            <a:ext cx="3875700" cy="4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клетчатой бумаге разность удобно находить между двумя маршрутами: отдельно сравниваются горизонтальный и вертикальный шаги, поэтому ответ легко проверить.
</a:t>
            </a:r>
            <a:endParaRPr lang="en-US" sz="900" dirty="0"/>
          </a:p>
        </p:txBody>
      </p:sp>
      <p:sp>
        <p:nvSpPr>
          <p:cNvPr id="16" name="Text 4"/>
          <p:cNvSpPr txBox="1"/>
          <p:nvPr/>
        </p:nvSpPr>
        <p:spPr>
          <a:xfrm>
            <a:off x="4807725" y="4028500"/>
            <a:ext cx="3875700" cy="1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по прямой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4807725" y="4240575"/>
            <a:ext cx="3875700" cy="4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движении вперёд и назад противоположные направления можно представить как векторы с одинаковой длиной, но разными стрелками.
</a:t>
            </a:r>
            <a:endParaRPr lang="en-US" sz="900" dirty="0"/>
          </a:p>
        </p:txBody>
      </p:sp>
      <p:sp>
        <p:nvSpPr>
          <p:cNvPr id="18" name="Text 6"/>
          <p:cNvSpPr txBox="1"/>
          <p:nvPr/>
        </p:nvSpPr>
        <p:spPr>
          <a:xfrm>
            <a:off x="464575" y="2413759"/>
            <a:ext cx="3875700" cy="1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464575" y="2625834"/>
            <a:ext cx="3875700" cy="4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описывает путь от начальной точки к конечной, а разность показывает, чем одно перемещение отличается от другого по направлению и длине.
</a:t>
            </a:r>
            <a:endParaRPr lang="en-US" sz="900" dirty="0"/>
          </a:p>
        </p:txBody>
      </p:sp>
      <p:sp>
        <p:nvSpPr>
          <p:cNvPr id="20" name="Text 8"/>
          <p:cNvSpPr txBox="1"/>
          <p:nvPr/>
        </p:nvSpPr>
        <p:spPr>
          <a:xfrm>
            <a:off x="4810125" y="2413759"/>
            <a:ext cx="3875700" cy="1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4810125" y="2625834"/>
            <a:ext cx="3875700" cy="4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два движения идут в разные стороны, вычитание помогает увидеть, куда смещён результат относительно выбранного направления и насколько он изменился.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150" y="1344619"/>
            <a:ext cx="4176000" cy="230006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0325" y="1344619"/>
            <a:ext cx="4176000" cy="230006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870" y="691280"/>
            <a:ext cx="8118000" cy="4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выглядят противоположные векторы на плоскости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49975" y="3907450"/>
            <a:ext cx="3837300" cy="1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относительно начала координат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49975" y="4163075"/>
            <a:ext cx="37500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(a; b) и (−a; −b) можно представить как зеркальные фигуры относительно начала координат. Если один направлен вправо и вверх, то другой — влево и вниз. Их длины совпадают, а расположение помогает сразу заметить противоположность.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848150" y="3907450"/>
            <a:ext cx="3837300" cy="1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рисунок особенно нагляден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48150" y="4163075"/>
            <a:ext cx="37500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координатной плоскости такую пару легко увидеть в разных четвертях. Один вектор может лежать в первой четверти, а его противоположный — в третьей. Тогда стрелки выглядят как точные зеркальные отражения, и связь между ними становится очевидной.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84" y="1347774"/>
            <a:ext cx="8479500" cy="2293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вычитания векторов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53650" y="3954163"/>
            <a:ext cx="25143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не меняется местами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53648" y="4170625"/>
            <a:ext cx="25143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поменять местами векторы, результат обычно будет другим. Поэтому важно внимательно читать запись выражения и не считать, что a − b и b − a означают одно и то же.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6199475" y="3954163"/>
            <a:ext cx="25143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самого себя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199473" y="4170625"/>
            <a:ext cx="25143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 вектора вычитают его самого, получается нулевой вектор. Этот случай помогает быстро проверить ответ и увидеть, правильно ли учтены направление и длина.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3326562" y="3954163"/>
            <a:ext cx="25143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вектор не влияет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3326560" y="4170625"/>
            <a:ext cx="25143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вычитании нулевого вектора исходный вектор остаётся прежним. Это удобно для проверки: если ответ изменился, значит, в вычислениях или построении допущена ошибка.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105" y="1423700"/>
            <a:ext cx="3960091" cy="3269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вычитании векторов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45000" y="1780975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трудности чаще связаны не с формулой, а с аккуратностью при записи знаков и построении.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45000" y="2943300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если последовательно проверять знаки и направление, большинство ошибок можно избежать.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145000" y="4415625"/>
            <a:ext cx="36756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для иллюстрации типичных ошибок темы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6825" y="2192767"/>
            <a:ext cx="5093700" cy="1685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3875" y="691275"/>
            <a:ext cx="81267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решения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23075" y="1509025"/>
            <a:ext cx="2961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Сверь вычисление и чертёж по каждому шагу, чтобы убедиться, что результат записан и построен верно.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23075" y="2937775"/>
            <a:ext cx="2961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геометрический и координатный ответы совпали, решение можно считать надёжным.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18650" y="4413925"/>
            <a:ext cx="33015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решения по теме векторов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250" y="1788242"/>
            <a:ext cx="8237400" cy="29045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противоположных векторов по шагам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93870" y="1179955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признакам: длина, затем направление.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870" y="691280"/>
            <a:ext cx="5954400" cy="8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 по теме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91775" y="2901827"/>
            <a:ext cx="22080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пример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91775" y="3331075"/>
            <a:ext cx="2208000" cy="12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Вычисли разность по координатам: из каждой компоненты первого вектора вычти соответствующую компоненту второго. Такой приём помогает быстро увидеть результат и проверить знаки.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339475" y="2901827"/>
            <a:ext cx="22080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противоположности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339475" y="3331075"/>
            <a:ext cx="2208000" cy="12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вектор (3; −6) с (−3; 6): обе координаты отличаются только знаком, значит векторы действительно противоположные и имеют одинаковую длину.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3465625" y="2901827"/>
            <a:ext cx="22080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пример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3465625" y="3331075"/>
            <a:ext cx="2208000" cy="12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втором выражении особенно важно аккуратно работать с отрицательными числами. Если знаки записаны верно, ответ получается без лишних шагов и легко проверяется на чертеже.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250" y="1425312"/>
            <a:ext cx="8239800" cy="211627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8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противоположные векторы в жизни и задачах
</a:t>
            </a:r>
            <a:endParaRPr lang="en-US" sz="2018" dirty="0"/>
          </a:p>
        </p:txBody>
      </p:sp>
      <p:sp>
        <p:nvSpPr>
          <p:cNvPr id="11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453250" y="3680750"/>
            <a:ext cx="17835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по прямой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53250" y="3997702"/>
            <a:ext cx="17835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3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человек или объект движется вперёд и назад вдоль одной линии, направления можно описать противоположными векторами. Это наглядно показывает смену ориентира без изменения длины шага.
</a:t>
            </a:r>
            <a:endParaRPr lang="en-US" sz="703" dirty="0"/>
          </a:p>
        </p:txBody>
      </p:sp>
      <p:sp>
        <p:nvSpPr>
          <p:cNvPr id="14" name="Text 4"/>
          <p:cNvSpPr txBox="1"/>
          <p:nvPr/>
        </p:nvSpPr>
        <p:spPr>
          <a:xfrm>
            <a:off x="6909550" y="3680750"/>
            <a:ext cx="17835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и бытовые ситуации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909550" y="3997702"/>
            <a:ext cx="17835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7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игры, прогулки или поездки бывает важно сравнить два направления движения. Векторная модель делает такие ситуации понятными и помогает решать задачи без лишних слов.
</a:t>
            </a:r>
            <a:endParaRPr lang="en-US" sz="727" dirty="0"/>
          </a:p>
        </p:txBody>
      </p:sp>
      <p:sp>
        <p:nvSpPr>
          <p:cNvPr id="16" name="Text 6"/>
          <p:cNvSpPr txBox="1"/>
          <p:nvPr/>
        </p:nvSpPr>
        <p:spPr>
          <a:xfrm>
            <a:off x="4757450" y="3680750"/>
            <a:ext cx="17835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Физика и силы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757450" y="3997702"/>
            <a:ext cx="17835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4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о силах противоположные векторы часто обозначают действие в разные стороны. Такая модель удобна, когда нужно понять, почему результат может уменьшаться или обнуляться.
</a:t>
            </a:r>
            <a:endParaRPr lang="en-US" sz="764" dirty="0"/>
          </a:p>
        </p:txBody>
      </p:sp>
      <p:sp>
        <p:nvSpPr>
          <p:cNvPr id="18" name="Text 8"/>
          <p:cNvSpPr txBox="1"/>
          <p:nvPr/>
        </p:nvSpPr>
        <p:spPr>
          <a:xfrm>
            <a:off x="2605350" y="3680750"/>
            <a:ext cx="17835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и маршрут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2605350" y="3997702"/>
            <a:ext cx="17835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5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возвращении к исходной точке используется движение, противоположное ранее пройденному. Векторная запись помогает точно описывать, как маршрут меняется по направлению.
</a:t>
            </a:r>
            <a:endParaRPr lang="en-US" sz="70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3250" y="558875"/>
            <a:ext cx="5079600" cy="17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главное о вычитании векторов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55750" y="3222900"/>
            <a:ext cx="3702600" cy="126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векторов всегда можно заменить сложением с противоположным вектором. Если помнить правило координат, проверять направление и длину, решения становятся быстрыми и понятными.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2026-06-03T13:45:10Z</dcterms:created>
  <dcterms:modified xsi:type="dcterms:W3CDTF">2026-06-03T13:45:10Z</dcterms:modified>
</cp:coreProperties>
</file>