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y = ax² и её график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Парабола в координатах: просто о главном.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y = ax² в 9 классе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функция показывает, как один коэффициент меняет форму графика. На её примере удобно видеть симметрию, сравнивать значения и понимать параболические модели из жизни и задач по алгебре.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3800" y="276600"/>
            <a:ext cx="5731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функции y = ax²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6825" y="1131674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задаётся правилом y = ax²: каждому значению x соответствует ровно одно значение y. Здесь x — переменная, а a — числовой коэффициент, который определяет вид графика.
</a:t>
            </a:r>
            <a:endParaRPr lang="en-US" sz="984" dirty="0"/>
          </a:p>
        </p:txBody>
      </p:sp>
      <p:sp>
        <p:nvSpPr>
          <p:cNvPr id="11" name="Text 3"/>
          <p:cNvSpPr txBox="1"/>
          <p:nvPr/>
        </p:nvSpPr>
        <p:spPr>
          <a:xfrm>
            <a:off x="826825" y="1913362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коэффициента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a показывает, как сильно меняются значения функции. При a &gt; 0 график расположен выше или на оси Ox, а при a &lt; 0 — ниже или на ней.
</a:t>
            </a:r>
            <a:endParaRPr lang="en-US" sz="1003" dirty="0"/>
          </a:p>
        </p:txBody>
      </p:sp>
      <p:sp>
        <p:nvSpPr>
          <p:cNvPr id="12" name="Text 4"/>
          <p:cNvSpPr txBox="1"/>
          <p:nvPr/>
        </p:nvSpPr>
        <p:spPr>
          <a:xfrm>
            <a:off x="826825" y="2694921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случай a = 0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 = 0, формула превращается в y = 0. Это уже не парабола, а вырожденный случай: все точки графика лежат на оси Ox.
</a:t>
            </a:r>
            <a:endParaRPr lang="en-US" sz="1022" dirty="0"/>
          </a:p>
        </p:txBody>
      </p:sp>
      <p:sp>
        <p:nvSpPr>
          <p:cNvPr id="13" name="Text 5"/>
          <p:cNvSpPr txBox="1"/>
          <p:nvPr/>
        </p:nvSpPr>
        <p:spPr>
          <a:xfrm>
            <a:off x="826825" y="3527644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y = ax² удобна для изучения координат, построения графиков и анализа свойств. Именно поэтому она часто становится первой квадратичной моделью в школьной алгебре.
</a:t>
            </a:r>
            <a:endParaRPr lang="en-US" sz="10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график имеет форму параболы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квадратов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|x| увеличивается, значение x² растёт всё быстрее. Поэтому точки графика удаляются от вершины неравномерно, а кривая начинает напоминать широкую или узкую чашу.
</a:t>
            </a:r>
            <a:endParaRPr lang="en-US" sz="1222" dirty="0"/>
          </a:p>
        </p:txBody>
      </p:sp>
      <p:sp>
        <p:nvSpPr>
          <p:cNvPr id="10" name="Text 3"/>
          <p:cNvSpPr txBox="1"/>
          <p:nvPr/>
        </p:nvSpPr>
        <p:spPr>
          <a:xfrm>
            <a:off x="4087675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значений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противоположных чисел x и -x квадрат одинаков: 2² = (-2)². Поэтому у функции совпадают значения y в симметричных точках, например f(2) и f(-2).
</a:t>
            </a:r>
            <a:endParaRPr lang="en-US" sz="1222" dirty="0"/>
          </a:p>
        </p:txBody>
      </p:sp>
      <p:sp>
        <p:nvSpPr>
          <p:cNvPr id="11" name="Text 4"/>
          <p:cNvSpPr txBox="1"/>
          <p:nvPr/>
        </p:nvSpPr>
        <p:spPr>
          <a:xfrm>
            <a:off x="4087675" y="2494078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Плавная линия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функции y = ax² не имеет углов и разрывов. Он получается гладким, потому что значения меняются постепенно, а не скачкообразно, как у ломаных линий.
</a:t>
            </a:r>
            <a:endParaRPr lang="en-US" sz="1222" dirty="0"/>
          </a:p>
        </p:txBody>
      </p:sp>
      <p:sp>
        <p:nvSpPr>
          <p:cNvPr id="12" name="Text 5"/>
          <p:cNvSpPr txBox="1"/>
          <p:nvPr/>
        </p:nvSpPr>
        <p:spPr>
          <a:xfrm>
            <a:off x="273807" y="2494076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одинаковых значений при x и -x график зеркально отражается относительно оси Oy. Это делает параболу удобной для проверки вычислений и построения без лишних ошибок.
</a:t>
            </a:r>
            <a:endParaRPr lang="en-US" sz="12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коэффициент a меняет график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формуле y = ax² для x = 1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что меняется не только направление ветвей, но и «крутизна» параболы при одинаковом x.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модуль a, тем сильнее отклоняются значения функции от нуля. Знак a полностью определяет ориентацию графика.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8150" y="1479479"/>
            <a:ext cx="5185800" cy="27853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и ось симметрии параболы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109717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графика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функции y = ax² вершина всегда находится в точке O(0; 0). Это самая заметная точка параболы, от которой удобно отсчитывать остальные значения на координатной плоскости.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73800" y="199559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 графика совпадает с осью Oy. Она делит параболу на две одинаковые части, поэтому левая и правая стороны выглядят как зеркальное отражение.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273800" y="2894000"/>
            <a:ext cx="41532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Симметричные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взять одинаковые по модулю значения x, то получатся равные y. Например, точки (1; a) и (-1; a) расположены симметрично относительно оси Oy.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273800" y="3792425"/>
            <a:ext cx="36345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парам
</a:t>
            </a:r>
            <a:pPr algn="l" indent="0" marL="0">
              <a:lnSpc>
                <a:spcPct val="115000"/>
              </a:lnSpc>
              <a:buNone/>
            </a:pPr>
            <a:r>
              <a:rPr lang="en-US" sz="5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симметрия помогает быстро строить график: достаточно найти несколько точек справа, а затем отметить такие же слева. Это экономит время и уменьшает число ошибок.
</a:t>
            </a:r>
            <a:endParaRPr lang="en-US" sz="109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919039"/>
            <a:ext cx="4389600" cy="11232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функции при разных x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значений показывает, как знак и величина коэффициента меняют результат вычислений.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одинаковых |x| значения совпадают, а коэффициент a только масштабирует результат и меняет его знак.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формуле y = ax²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графика по точкам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значения x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берут несколько удобных значений x: обычно -3, -2, -1, 0, 1, 2, 3. Чем больше выбранных точек, тем точнее будет будущая парабола.
</a:t>
            </a:r>
            <a:endParaRPr lang="en-US" sz="1122" dirty="0"/>
          </a:p>
        </p:txBody>
      </p:sp>
      <p:sp>
        <p:nvSpPr>
          <p:cNvPr id="10" name="Text 3"/>
          <p:cNvSpPr txBox="1"/>
          <p:nvPr/>
        </p:nvSpPr>
        <p:spPr>
          <a:xfrm>
            <a:off x="2447939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Вычислить y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каждого x подставляют число в формулу y = ax². Полученные пары координат записывают аккуратно, чтобы не перепутать знак, порядок чисел и значение квадрата.
</a:t>
            </a:r>
            <a:endParaRPr lang="en-US" sz="1098" dirty="0"/>
          </a:p>
        </p:txBody>
      </p:sp>
      <p:sp>
        <p:nvSpPr>
          <p:cNvPr id="11" name="Text 4"/>
          <p:cNvSpPr txBox="1"/>
          <p:nvPr/>
        </p:nvSpPr>
        <p:spPr>
          <a:xfrm>
            <a:off x="4622078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Нанести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точки отмечают на координатной плоскости. Особенно полезно использовать симметричные пары: -2 и 2, -1 и 1, потому что они дают одинаковые значения y.
</a:t>
            </a:r>
            <a:endParaRPr lang="en-US" sz="1059" dirty="0"/>
          </a:p>
        </p:txBody>
      </p:sp>
      <p:sp>
        <p:nvSpPr>
          <p:cNvPr id="12" name="Text 5"/>
          <p:cNvSpPr txBox="1"/>
          <p:nvPr/>
        </p:nvSpPr>
        <p:spPr>
          <a:xfrm>
            <a:off x="6796218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Соединить плавно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отмеченные точки соединяют не отрезками, а плавной линией. Так получается настоящая парабола, которая точно отражает форму графика функции y = ax².
</a:t>
            </a:r>
            <a:endParaRPr lang="en-US" sz="11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 графика y = ax²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при построении параболы по формуле.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5701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коэффициента a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26834" y="1509387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 &gt; 0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положительном коэффициенте ветви параболы направлены вверх. Вершина при этом становится самой низкой точкой графика, а значения функции не опускаются ниже нуля.
</a:t>
            </a:r>
            <a:endParaRPr lang="en-US" sz="1122" dirty="0"/>
          </a:p>
        </p:txBody>
      </p:sp>
      <p:sp>
        <p:nvSpPr>
          <p:cNvPr id="9" name="Text 3"/>
          <p:cNvSpPr txBox="1"/>
          <p:nvPr/>
        </p:nvSpPr>
        <p:spPr>
          <a:xfrm>
            <a:off x="826825" y="2497325"/>
            <a:ext cx="33312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 &lt; 0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отрицательном коэффициенте ветви направлены вниз. Тогда вершина оказывается самой высокой точкой, а все значения функции становятся неположительными, то есть не больше нуля.
</a:t>
            </a:r>
            <a:endParaRPr lang="en-US" sz="103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860" y="1239627"/>
            <a:ext cx="2387760" cy="1912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123" y="1239627"/>
            <a:ext cx="2387760" cy="1912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398" y="1239627"/>
            <a:ext cx="2387760" cy="191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модуль коэффициента |a| меняет параболу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график становится круче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модуль коэффициента большой, значения функции быстро удаляются от нуля. Парабола выглядит более узкой и крутой, потому что точки поднимаются или опускаются сильнее при каждом шаге по оси x.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кривая расправляется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малом модуле коэффициента рост значений идёт медленнее. График становится шире, а его ветви словно «раскрываются» в стороны, образуя более пологую дугу.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закон — разные силуэты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графиков y = x², y = 3x² и y = 1/3x² показывает, что форма параболы зависит не от вида функции, а от числа a. Именно оно задаёт степень растяжения или сжатия графика.
</a:t>
            </a:r>
            <a:endParaRPr lang="en-US" sz="107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нескольких парабол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Вычислено по формуле y = ax²; учебные значения для x = -3…3.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поле видно, как меняется высота точек при одинаковых x. Это помогает сразу сравнить форму графиков без отдельных вычислений.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коэффициент даёт параболу вверх, отрицательный — вниз; чем больше модуль a, тем сильнее меняется значение y.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8725" y="3007376"/>
            <a:ext cx="8565300" cy="17230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функции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1379075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y = ax² определена при любом действительном x. Это значит, что в формулу можно подставить и целые, и дробные, и отрицательные числа без ограничений.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461853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значений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 &gt; 0, то значения функции не бывают меньше нуля. Если a &lt; 0, график лежит на уровне нуля и ниже, поэтому все значения не положительны.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4649901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Чётность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любого x выполняется равенство f(-x) = f(x). Именно поэтому левая и правая части параболы выглядят одинаково и отражаются друг относительно друга.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6837949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графика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Oy делит график на две зеркальные части. Точки с одинаковым модулем x, например 2 и -2, имеют одинаковые значения y и находятся на одной высоте.
</a:t>
            </a:r>
            <a:endParaRPr lang="en-US" sz="11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863210"/>
            <a:ext cx="4389600" cy="11942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функции при разных значениях a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один коэффициент меняет форму графика и знак значений функции.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коэффициента определяет направление ветвей, а случай a = 0 приводит не к параболе, а к вырожденному графику.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функции y = ax²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8225" y="3072988"/>
            <a:ext cx="8931000" cy="184027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график функции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37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нужный x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отыщи на оси абсцисс заданное значение x. Затем проведи мысленно вертикаль до пересечения с графиком и смотри, какое значение y соответствует этой точке.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2447977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взять два разных аргумента, можно сразу увидеть, где функция больше. Для параболы удобно сравнивать точки с одинаковым модулем x: их значения y совпадают.
</a:t>
            </a:r>
            <a:endParaRPr lang="en-US" sz="1059" dirty="0"/>
          </a:p>
        </p:txBody>
      </p:sp>
      <p:sp>
        <p:nvSpPr>
          <p:cNvPr id="12" name="Text 4"/>
          <p:cNvSpPr txBox="1"/>
          <p:nvPr/>
        </p:nvSpPr>
        <p:spPr>
          <a:xfrm>
            <a:off x="4622116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закономерность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|x| увеличивается, точки графика уходят дальше от вершины. Это помогает понять, как быстро растёт или убывает функция, не считая каждый раз все значения вручную.
</a:t>
            </a:r>
            <a:endParaRPr lang="en-US" sz="1059" dirty="0"/>
          </a:p>
        </p:txBody>
      </p:sp>
      <p:sp>
        <p:nvSpPr>
          <p:cNvPr id="13" name="Text 5"/>
          <p:cNvSpPr txBox="1"/>
          <p:nvPr/>
        </p:nvSpPr>
        <p:spPr>
          <a:xfrm>
            <a:off x="6796255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 симметрию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 графике расположены зеркально относительно оси Oy. Поэтому достаточно найти одну часть параболы, а вторую можно достроить по симметрии и проверить вычисления.
</a:t>
            </a:r>
            <a:endParaRPr lang="en-US" sz="105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6206"/>
            <a:ext cx="4964700" cy="12023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2410738"/>
            <a:ext cx="4964700" cy="1246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2600" y="3688388"/>
            <a:ext cx="4964700" cy="12460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квадратичная зависимость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1285088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квадрата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S = a² показывает, что площадь квадрата зависит от квадрата его стороны. Если сторона увеличивается, площадь растёт быстрее, чем сама длина стороны. Это простой и наглядный пример квадратичной зависимости.
</a:t>
            </a:r>
            <a:endParaRPr lang="en-US" sz="1011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5854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Полет и падение тел
</a:t>
            </a:r>
            <a:pPr algn="l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физике квадратичная зависимость появляется при движении тела под действием силы тяжести. Высота меняется неравномерно, и при изображении такого движения часто получается кривая, похожая на параболу.
</a:t>
            </a:r>
            <a:endParaRPr lang="en-US" sz="1029" dirty="0"/>
          </a:p>
        </p:txBody>
      </p:sp>
      <p:sp>
        <p:nvSpPr>
          <p:cNvPr id="10" name="Text 3"/>
          <p:cNvSpPr txBox="1"/>
          <p:nvPr/>
        </p:nvSpPr>
        <p:spPr>
          <a:xfrm>
            <a:off x="273800" y="38857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Параболические линии используют в антеннах, отражателях и некоторых архитектурных конструкциях. Такая форма помогает собирать или распределять поток энергии, а также делает конструкцию удобной для расчётов.
</a:t>
            </a:r>
            <a:endParaRPr lang="en-US" sz="1037" dirty="0"/>
          </a:p>
        </p:txBody>
      </p:sp>
      <p:sp>
        <p:nvSpPr>
          <p:cNvPr id="11" name="Text 4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построения параболы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где чаще всего возникают ошибки при работе с функцией y = ax².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при x = 0, симметрия точек и знак коэффициента позволяют сразу распознать график y = ax² без долгих вычислений.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52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152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функции y = ax²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простых факта помогают быстро проверить построение параболы.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при разных значениях a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Вычислено по формуле y = ax² при x = 2.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одном и том же x можно увидеть, насколько по-разному ведут себя параболы с разными коэффициентами.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коэффициент влияет сразу на знак, высоту точки и направление ветвей, поэтому графики заметно различаются даже при одинаковой формуле.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 функции y = ax²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функции y = ax² всегда параболический график с осью симметрии Oy. Знак a задаёт направление ветвей, а модуль |a| определяет, насколько график узкий или широкий.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2026-05-30T01:57:10Z</dcterms:created>
  <dcterms:modified xsi:type="dcterms:W3CDTF">2026-05-30T01:57:10Z</dcterms:modified>
</cp:coreProperties>
</file>