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человека: основные составляющие и 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управляет эмоциями, мышлением, памятью и движениями.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переднего мозга началось в XIX веке и значительно продвинулось с появлением МРТ и КТ. Это дало возможность лучше понять роль переднего мозга в обучении и поведении подростков.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переднего мозга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состоит из двух частей: промежуточного мозга и больших полушарий, каждая из которых имеет уникальные функции.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мозг включает таламус, гипоталамус, эпиталамус и метаталамус, обеспечивая регуляцию внутренних процессов.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состоят из коры и подкорковых структур, отвечающих за сложные когнитивные и двигательные функции.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деление переднего мозга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Местоположение переднего мозга в черепе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черепе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занимает переднюю и среднюю части полости черепа, расположенный над стволом мозга и охватывающий оба полушария. Он ограничен лобной и теменной костями.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центрального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центральное расположение облегчает координацию сигналов между различными отделами мозга, обеспечивая эффективную работу всех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мозг объединяет таламус, гипоталамус, эпиталамус и метаталамус, отвечая за важные регуляторные функции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обмен веществ, температуру тела, эмоциональные реакции и работу эндокринной системы, влияя на состояние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промежуточного мозга с большими полушариями помогает обрабатывать как внешние, так и внутренние сигналы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мозг: состав и функции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получает почти всю сенсорную информацию, кроме обоняния, и передаёт её в кору больших полушарий для обработки.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Таламус: сенсорный фильтр мозга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играет важную роль в регулировании сна и бодрствования, а также помогает концентрировать внимание на важных сигналах.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ядра таламуса специализируются на обработке зрительных, слуховых, болевых и тактильных ощущений.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обеспечивает фильтрацию и передачу информации, что помогает мозгу быстро реагировать на окружающую среду.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регулирует температуру тела, чувство голода и жажды, поддерживая внутренний баланс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контролирует циркадные ритмы и реакции на стресс, а также управляет выделением гормонов гипофиза.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отвечает за инстинктивные реакции, включая агрессию и страх, влияя на поведение и выживание.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центр гомеостаза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Эпиталамус содержит шишковидную железу, которая вырабатывает мелатонин для регулирования суточных ритмов и сна.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Метаталамус включает медиальное и латеральное коленчатые тела, передающие слуховые и зрительные импульсы в большие полушария.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способствуют адаптации мозга к изменяющимся условиям окружающей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интеграцию сенсорной информации, улучшая восприятие и реакции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Эпиталамус и метаталамус: регуляция сна и сенсорная интеграция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подкорковые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состоят из внешней коры и подкорковых зон, каждая из которых выполняет определённые функции. Кора отвечает за мышление, а подкорковые области — за более простые реакции.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мозга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Лобная, теменная, височная и затылочная доли выполняют разные задачи — от движения до анализа сенсорной информации и памяти. Такое деление обеспечивает сложную обработку сигналов.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Извилины и борозды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Извилины и борозды увеличивают площадь коры, позволяя разместить больше нейронов. Это улучшает способность мозга к обработке информации и сложным когнитивным процессам.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полушария: строение и особенности поверхности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зоны коры получают и обрабатывают сигналы от органов чувств, позволяя воспринимать окружающий мир.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Моторные области отвечают за планирование и координацию движений, обеспечивая точность и контроль мышечной активности.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Ассоциативные области связаны с мышлением, речью, памятью и творчеством, объединяя информацию для сложных умственных процессов.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полушарий: функциональные области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отвечает за высшие когнитивные функции — планирование и принятие важных решений, являясь основой организованного мышления и осознанного поведения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структуре находятся двигательные зоны, которые управляют сознательными движениями, обеспечивая точность и координацию при выполнении различных действий.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лобной доле могут вызывать проблемы с концентрацией внимания, эмоциональным контролем и социальной адаптацией, влияя на повседневную жизнь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доля: центр мышления и поведения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воспринимает информацию о прикосновениях, температуре и положении тела в пространстве, что помогает ориентироваться и чувствовать своё тело.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обрабатывает звуковые сигналы и играет важную роль в запоминании событий и формировании долговременной памяти у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отвечает за восприятие и анализ зрительной информации, позволяя распознавать объекты, цвета и движения вокруг нас.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Теменная, височная и затылочная доли: сенсорная обработка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полушария взаимодействуют, обеспечивая комплексную работу мозга, необходимую для обучения, творчества и решения повседневных задач.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левое полушарие доминирует в логическом мышлении, а правое — в креативных и пространственных способностях.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Нейропсихологические исследования,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между полушариями мозга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промежуточного мозга и их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компоненты промежуточного мозга и их основные функции, важные для регуляции жизненно важных процессов.
</a:t>
            </a:r>
            <a:endParaRPr lang="en-US" sz="117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интеграцию сенсорных и внутренних процессов, необходимых для адаптации и выживания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2021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Синапсы: точки контакта для передачи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соединяют нейроны и позволяют передавать электрические и химические импульсы, что способствует формированию новых знаний и закреплению навыков.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нейрона: фундамент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дендритов, воспринимающих сигналы, и аксона, передающего информацию. Это обеспечивает быструю связь между различными регионами мозга и влияет на обучение и запоминание.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 и его роль в работе переднего мозга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усиливается миелинизация нейронных волокон, что ускоряет передачу нервных импульсов и улучшает взаимодействие различных зон мозга.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количество слабых или неиспользуемых связей, повышая эффективность работы мозга и способствуя развитию контроля над эмоциями и разумным принятием решений.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подростков позволяет быстро адаптироваться к новым знаниям и социальным ситуациям, что важно для успешного обучения и роста личности.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переднего мозга в подростковом возрасте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поддерживает развитие самосознания и осознанного восприятия себя в обществе, что важно для формирования индивидуальных целей и ценностей.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Зоны, отвечающие за эмоциональный контроль и эмпатию, помогают подросткам развивать моральные качества и улучшать социальные отношения.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этих областей могут привести к снижению самооценки, трудностям с контролем импульсов и неустойчивому восприятию собственной идентичности.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и формирование личности у подростков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МРТ: детализированное исследование структур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позволяет получать послойные изображения мозга, выявляя активные области во время решения учебных задач и проверяя развитие когнитивных функций у школьников.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ЭЭГ: отслеживание электрической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Электроэнцефалография фиксирует мозговые волны в режиме реального времени, показывая реакции мозга на внешние раздражители и помощь в изучении процессов внимания и памяти.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визуализация для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учёным наблюдать, как различные части переднего мозга взаимодействуют во время творчества и общения, что способствует разработке эффективных методов обучения.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переднего мозга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лобной доли могут приводить к изменениям личности, нарушению самоконтроля и способности принимать решения, что сказывается на поведении подростков.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и заболевания переднего мозга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Эпилепсия, связанная с поражением переднего мозга, вызывает судороги и временное нарушение сознания, снижая качество жизни детей и подростков.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речи и моторики могут возникать при повреждении корковых областей, отвечающих за эти функции, что требует специализированной терапии и поддержки.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инфекции способны вызвать структурные изменения мозга, приводящие к когнитивным и эмоциональным расстройствам у школьников.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переднего мозга помогает понять особенности мышления и эмоций, обеспечивает поддержку в развитии школьников и своевременное выявление нарушений.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мозг: ключ к пониманию личности и обучения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2026-05-09T02:58:32Z</dcterms:created>
  <dcterms:modified xsi:type="dcterms:W3CDTF">2026-05-09T02:58:32Z</dcterms:modified>
</cp:coreProperties>
</file>