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площадей: 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находить площадь и правильно записывать ответ.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помогает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в ремонте, строительстве, садоводстве и черчении. Она помогает сравнивать поверхности и узнавать размеры пола, стены, участка, тетради или экрана.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сравнивают площадь и периметр, потому что это разные характеристики фигуры.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периметр не гарантирует одинаковую площадь, поэтому эти понятия важно не путать.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площади и сравнение площади с периметром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см² содержится в 1 дм², потому что площадь измеряют по двум направлениям.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более мелким единицам числовое значение увеличивается, а к более крупным —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площади по клеткам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целые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все клетки, которые полностью попали внутрь фигуры. Их количество сразу даёт основную часть площади и помогает не потерять точность при подсчёте.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 границы фигуры и не включать клетки, которые находятся снаружи. Тогда результат будет ближе к точному значению площади.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части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 удобно объединять попарно: две половинки дают одну целую. Если частей больше, их также можно собрать до целых клеток.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указывают в квадратных единицах, например в см². Это показывает, что измеряется именно поверхность, а не длина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 длине и ширине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для прямоугольника работает умножение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прямоугольник можно представить как ряды одинаковых клеток. Чем больше строк или столбцов, тем больше площадь.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вместе с размерами сторон, а умножение удобно показывает число клеток внутри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для иллюстрации формулы S = a × b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используют формулу S = a × b, где a и b — длина и ширина, а S — площадь фигуры.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 букв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формуле помогают подставлять любые размеры прямоугольника. Если известны обе стороны, площадь можно найти быстро и без лишних шагов.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стороны должны быть выражены в одинаковых единицах. Тогда произведение будет правильным, а ответ — в квадратных единицах.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квадрату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частный случай прямоугольника, у которого все стороны равны. Поэтому для него формула превращается в S = a².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прямоугольника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стороны записаны в одинаковых единицах, поэтому площадь можно найти умножением длины на ширину.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единицы совпадают, вычисление получается простым и точным. Ответ всегда записывают в квадратных единицах.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площади прямоугольника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 — это не одно и то же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фигуры, а площадь — размер поверхности внутри неё. Поэтому одна и та же фигура может иметь разные числовые характеристики.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нужно сначала понять, что требуется найти: границу или поверхность. Ошибка в выборе величины приводит к неверному ответу.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прямоугольников с одинаковым периметром площадь может различаться. Это значит, что по длине границы нельзя судить о размере внутренней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периметр, разная площадь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у всех фигур одинаковый, но заполненная поверхность увеличивается по-разному: квадрат с равными сторонами использует пространство наиболее полно.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границы не означает одинаковую площадь; при фиксированном периметре квадрат даёт наибольшую площадь.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теме «Площадь прямоугольника»; значения вычислены по формулам периметра и площади.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жизни: площадь классной комнаты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 ремонта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пола помогает заранее понять, сколько понадобится линолеума, плитки или краски. Без этого расчёта легко купить слишком мало материала или, наоборот, переплатить.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пола равна 6 × 4 = 24 м². Такой результат удобно использовать при планировании отделки, потому что он показывает именно размер поверхности, а не границы комнаты.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классная комната имеет длину 6 м и ширину 4 м, стороны уже записаны в одинаковых единицах. Тогда вычисление можно выполнить сразу, без дополнительного перевода.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 известным размерам фигуры.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вместо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стороны прямоугольника по ошибке складывают, хотя для площади нужно умножение. Такой ответ показывает длину суммы сторон, а не размер поверхности фигуры.
</a:t>
            </a:r>
            <a:endParaRPr lang="en-US" sz="1293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запись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м², дм². Если написать просто см или м, будет указана не площадь, а обычная длина.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сантиметры и метры в одно вычисление без перевода. Сначала все размеры приводят к одной единице, иначе результат получится неверным.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считывания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легко перепутать длину и ширину или пропустить число. Полезно ещё раз посмотреть на схему, оценить ответ и сравнить его с ожиданием.
</a:t>
            </a:r>
            <a:endParaRPr lang="en-US" sz="13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площади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между единицами площади помогают правильно записывать результат и избегать ошибок при переводе размеров.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меньшим единицам числовое значение увеличивается, а при переходе к большим —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площади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рассматривать как особый прямоугольник, у которого все стороны равны. Поэтому для него сохраняется та же идея вычисления площади через две стороны.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равны, формула S = a × b превращается в S = a × a, или кратко S = a². Это удобно, потому что достаточно знать только одну сторону.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стороне 6 см площадь квадрата равна 6 × 6 = 36 см². Такой пример показывает, как общая формула прямоугольника работает в частном случае.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частный случай прямоугольника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площадь при увеличении стороны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стороны заметно меняет площадь, потому что в квадрате измеряется не одна, а две одинаковые стороны.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идёт быстрее, чем рост стороны: квадратная зависимость делает разницу всё более заметной при увеличении размера.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формуле площади квадрата S = a².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застелить пол в кабинете, нужно знать его площадь. Если комната прямоугольная, достаточно измерить длину и ширину, а затем умножить эти значения. Так легко получить число, которое поможет выбрать нужное количество материала.
</a:t>
            </a:r>
            <a:endParaRPr lang="en-US" sz="1225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стол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считают и у обычных вещей: обложки тетради, крышки стола, окна в комнате. У большинства таких предметов форма близка к прямоугольнику, поэтому школьная формула работает быстро и без лишних действий.
</a:t>
            </a:r>
            <a:endParaRPr lang="en-US" sz="131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 участок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телефона, планшета или небольшого участка земли тоже удобно описывать через площадь. Когда форма близка к прямоугольной, вычисление помогает сравнивать размеры разных объектов и понимать, сколько поверхности они занимают.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окружающем мире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длина и ширина записаны в одинаковых единицах измерения. Если были сантиметры и метры, сначала сделай перевод, иначе площадь получится неверной.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чертёж и проверь, не перепутаны ли стороны местами. Иногда ошибка возникает из-за неверного считывания размеров или пропуска числа на схеме.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величину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большая, а площадь получилась слишком маленькой, стоит насторожиться. Примерная оценка помогает заметить ошибку ещё до окончательной записи.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всегда имеет квадратные единицы: см², м², дм². Если единица записана без квадрата, это уже не площадь, а другая величина.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 — это не просто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поверхности занимает фигура. Для прямоугольника её находят умножением сторон, а внимательность к единицам и проверка ответа делают вычисления точными и полезными.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2026-05-29T00:47:33Z</dcterms:created>
  <dcterms:modified xsi:type="dcterms:W3CDTF">2026-05-29T00:47:33Z</dcterms:modified>
</cp:coreProperties>
</file>