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НИС и Китай: новый этап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экспорт и технологии меняют экономику быстрее, чем кажется.
</a:t>
            </a:r>
            <a:endParaRPr lang="en-US" sz="45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азиатских модели роста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страны быстро догоняют лидеров, а затем меняют саму модель роста? На примере Японии, НИС и Китая видно, как индустриализация превращается в модернизацию.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азиатского промышленного рывка
</a:t>
            </a:r>
            <a:endParaRPr lang="en-US" sz="2695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1950–1960-е: восстановление Японии
</a:t>
            </a:r>
            <a:pPr algn="ctr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Япония восстановила промышленность и сделала ставку на металлургию, судостроение, автомобили и электронику.
</a:t>
            </a:r>
            <a:endParaRPr lang="en-US" sz="856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1960–1980-е Южная Корея, Тайвань, Гонконг и Сингапур прошли быстрый экспортный рывок и стали новыми индустриальными экономиками.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1960–1980-е: подъем НИС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год: поворот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1978 году Китай начал реформы и открылся внешнему миру, запустив масштабную промышленную трансформацию.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последние 10–15 лет все три зоны переориентируются на инновации, эффективность и более сложные отрасли.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 — настоящее: новый этап
</a:t>
            </a:r>
            <a:endParaRPr lang="en-US" sz="980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эти модели развития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государство не наблюдало со стороны, а направляло инвестиции, задавало приоритеты и поддерживало ключевые отрасли через промышленную политику.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как двигатель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строился на ориентации на внешний рынок: экспорт позволял быстро наращивать производство, получать валюту и повышать конкурентоспособность компаний.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чаще всего не изобретались с нуля, а заимствовались, адаптировались и постепенно улучшались до более высокого уровня сложности.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 и кластеры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развитии использовались крупные корпорации, производственные цепочки и промышленные кластеры, которые помогали концентрировать капитал и рабочую силу.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стартовые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определялись масштабом экономики, численностью населения и внешними условиями, поэтому модели роста не были одинаковыми даже при схожей логике.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Япония: фундамент индустриального рывка
</a:t>
            </a:r>
            <a:endParaRPr lang="en-US" sz="2127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1950–1960-е годы Япония восстанавливала тяжелую и обрабатывающую промышленность, опираясь на металлургию, судостроение, автомобилестроение и электронику как базу будущего роста.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направление капитала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поддерживало инвестиции и определяло приоритеты развития, а банковская система направляла капитал в отрасли, считавшиеся стратегическими для страны.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как 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делали ставку на качество, технологическую дисциплину и повышение производительности, что постепенно укрепляло доверие к японским товарам на мировом рынке.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 внешний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экспорт превратил промышленный успех в источник валюты, масштабирования производства и закрепления Японии среди ведущих индустриальных держав.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японского успеха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 доработка 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Япония перенимала зарубежные технологии, но не ограничивалась копированием: компании быстро улучшали конструкцию, качество и производственные процессы.
</a:t>
            </a:r>
            <a:endParaRPr lang="en-US" sz="110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внутреннего рынка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внутренний рынок был защищен, чтобы отечественные фирмы набрали опыт, капитал и управленческую устойчивость перед мировой конкуренцией.
</a:t>
            </a:r>
            <a:endParaRPr lang="en-US" sz="120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прорыв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отрасли окрепли, модель сместилась к экспорту: автомобили, электроника и промышленное оборудование стали символами японской конкурентоспособности.
</a:t>
            </a:r>
            <a:endParaRPr lang="en-US" sz="117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высоких технологиях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1970–1980-м годам страна вошла в число лидеров автомобилестроения, электроники и роботизации, закрепив репутацию высокотехнологичной державы.
</a:t>
            </a:r>
            <a:endParaRPr lang="en-US" sz="11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НИС: что означает этот термин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«новые индустриальные страны» применяют к экономикам, которые за одно-два поколения перешли от аграрной структуры к промышленному экспорту.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НИС относят Южную Корею, Тайвань, Гонконг и Сингапур — экономики с особенно быстрым ростом в 1960–1980-е годы.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развитие шло через промышленную модернизацию, расширение внешней торговли и постепенный переход от простой сборки к более сложным производствам.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 важны как пример того, что даже небольшие территории могут быстро усилиться, если сочетают открытость, дисциплину и стратегические приоритеты.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НИС: ранняя экспортная индустриализация
</a:t>
            </a:r>
            <a:endParaRPr lang="en-US" sz="2903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Трудоемкий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опирался на трудоемкое производство: страны НИС быстро наращивали выпуск текстиля, обуви, простой электроники и других массовых товаров.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зоны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специальные экономические зоны, где облегчались условия для бизнеса, ускорялись поставки и формировались экспортные производственные площадки.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иностранных инвестиций и подготовка рабочей силы помогли создать базу для более сложных отраслей и повысить технологическую дисциплину.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экономики НИС поднялись выше по цепочке стоимости: усилились собственные бренды, дизайн, электроника, логистика и финансовые услуги.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после 1978 года: старт новой модели
</a:t>
            </a:r>
            <a:endParaRPr lang="en-US" sz="2918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1978 году реформы Дэн Сяопина изменили хозяйственную систему: рынку позволили играть большую роль, а экономике — активнее взаимодействовать с внешним миром.
</a:t>
            </a:r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год: старт реформ
</a:t>
            </a:r>
            <a:endParaRPr lang="en-US" sz="888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зоны открытости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появились особые экономические зоны, которые стали лабораторией новых правил, притока инвестиций и экспорта промышленной продукции.
</a:t>
            </a:r>
            <a:endParaRPr lang="en-US" sz="911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Китай стал мировой фабрикой, а в последние годы все заметнее смещается к собственным технологиям, цифровизации и инновационным брендам.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 — настоящее: усложнение модели
</a:t>
            </a:r>
            <a:endParaRPr lang="en-US" sz="848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1978 год
</a:t>
            </a:r>
            <a:endParaRPr lang="en-US" sz="6706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точкой старта реформ и открытости в Китае.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обозначила начало курса, который превратил Китай в крупнейшую площадку промышленного роста в Азии.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реформ и открытости КНР, начатых в 1978 году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промышленного рывка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отрасли, через которые страны Азии наращивали промышленную мощь и выходили на мировой рынок.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стартовые условия, страны опирались на сходный набор отраслей: сначала базовые и трудоёмкие, затем более сложные и технологичные.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 исторической литературе по индустриализации Восточной Азии
</a:t>
            </a:r>
            <a:endParaRPr lang="en-US" sz="118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2363" y="1128900"/>
            <a:ext cx="4000475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роста в сравнении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моделей общий вектор один — усложнение экономики, но путь к нему был разным: от качества, сборки или масштаба.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 сравнительным исследованиям развития Восточной Азии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общие черты, но и разные способы перехода к росту более высокого уровня.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29,1%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рост производительности важнее простого увеличения числа работников.
</a:t>
            </a:r>
            <a:endParaRPr lang="en-US" sz="160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усилило спрос на автоматизацию: в 2023 году люди 65+ составляли 29,1% населения Японии.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Bureau of Japan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высокотехнологичных товаров в промышленном экспорте Южной Кореи показывает, как НИС закрепились в более сложных сегментах экономики.
</a:t>
            </a:r>
            <a:endParaRPr lang="en-US" sz="129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вверх по цепочке стоимости сопровождался ростом высокотехнологичного экспорта и вложений в разработки.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заводском конвейере Китай прошёл путь от дешёвой массовой сборки к собственным инженерным решениям. Сегодня рядом с привычной фабричной дисциплиной всё заметнее электромобили, аккумуляторы и цифровые платформы, которые превращают производство в технологическую экосистему.
</a:t>
            </a:r>
            <a:endParaRPr lang="en-US" sz="81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Фабрика, которая учится мыслить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кластеры в Шэньчжэне, Шанхае и Ханчжоу показывают, как промышленность соединяется с исследованиями и стартапами. Здесь важны не только объёмы выпуска, но и скорость обновления продуктов, программного обеспечения и производственных линий.
</a:t>
            </a:r>
            <a:endParaRPr lang="en-US" sz="83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рождаются решения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собственные бренды изменила смысл экспорта: Китай продаёт не только товары, но и стандарт технологии. Это заметно в телеком-оборудовании, умной логистике и сетях 5G, где конкуренция идёт уже за качество и влияние.
</a:t>
            </a:r>
            <a:endParaRPr lang="en-US" sz="917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товара к стандарту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 новом этапе Китая
</a:t>
            </a:r>
            <a:endParaRPr lang="en-US" sz="2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промышленная модель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 действуют отдельно: они накапливаются и вместе вынуждают экономику перестраивать промышленную модель.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глобальные цепочки стоимости
</a:t>
            </a:r>
            <a:endParaRPr lang="en-US" sz="2619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 ролям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производство компонентов, сборка и финальный бренд находятся в разных странах, каждая часть цепочки получает узкую специализацию. Но зависимость от внешнего рынка делает рост более чувствительным к кризисам и логистическим сбоям.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компаний важна не только цена труда, но и надёжность поставок, порты, транспорт и скорость прохождения границ. Поэтому страны конкурируют уже не отдельными заводами, а целыми производственными сетями.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прибыль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верхних уровнях цепочки стоимости остаются исследования, проектирование и брендинг. Именно там создаётся наибольшая добавленная стоимость, поэтому страны стремятся подниматься от сборки к разработке собственных решений.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ограничения, торговые споры и санкционные риски показывают, что глобальная цепочка не является нейтральной. Экспортная модель работает лучше, когда страна умеет быстро перестраивать маршруты и партнёрства.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экологической перестройки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для заводов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предприятия сталкиваются с более жёсткими нормами по выбросам и потреблению энергии. Это заставляет обновлять оборудование, переходить на более чистые процессы и считать издержки не только в деньгах, но и в углероде.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меняются приоритеты в транспорте и энергетике: растёт спрос на электрификацию, накопители энергии и менее грязные виды топлива. Это влияет на автомобили, порты, электростанции и городскую инфраструктуру.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лидеров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экологические требования превращаются в фактор конкурентоспособности. Компании, которые раньше внедряют чистые технологии, получают доступ к рынкам, где покупатели и государство ждут низкий углеродный след.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стимул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экологическая повестка перестаёт быть внешним ограничением и становится стимулом модернизации. Именно так она ускоряет перестройку металлургии, химии, электроэнергетики и тяжёлого машиностроения.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29,1%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людей старше 65 лет в Японии подчёркивает, почему страна сделала ставку на автоматизацию и производительность.
</a:t>
            </a:r>
            <a:endParaRPr lang="en-US" sz="133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индустриальный рывок дал разный результат: в Японии демографическое старение усилило поворот к эффективности, а в других странах рост шёл по иным траекториям.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Bureau of Japan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путь — три разных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НИС и Китай прошли общий путь через государственную поддержку, экспорт и освоение технологий, но на новом этапе каждый выбрал свой ответ: эффективность, усложнение экономики или технологическое лидерство.
</a:t>
            </a:r>
            <a:endParaRPr lang="en-US" sz="43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2026-07-26T10:55:00Z</dcterms:created>
  <dcterms:modified xsi:type="dcterms:W3CDTF">2026-07-26T10:55:00Z</dcterms:modified>
</cp:coreProperties>
</file>