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изменения климата и их последствия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— и это отражается на воде, льде, природе и жизни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климатология и почему это важно для географии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Климатология рассматривает многолетний режим погоды: как распределяются тепло и влага, как влияет широта, атмосферная циркуляция, океаны и подстилающая поверхность. По оценкам IPCC, 2011–2020 гг. были примерно на 1,1°C теплее уровня 1850–1900 гг.; CO₂ вырос примерно с 280 ppm до более 420 ppm. Для географии климат задаёт природные зоны, водные ресурсы, земледелие, расселение и размещение хозяйства.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усиления парникового эффекта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парниковых газов связаны со сжиганием угля, нефти и газа: так получают энергию для энергетики, транспорта и промышленности. Этот поток выбросов делает атмосферу «плотнее» к тепловому излучению.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дополнительный вклад дают сельское хозяйство, свалки и вырубка лесов. Когда лесов становится меньше, сокращается поглощение CO₂, а выбросы и разложение органики усиливают накопление парниковых газов в атмосфере.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парниковые газы — CO₂, метан и закись азота. Метан особенно заметен для потепления в краткосрочной перспективе. В итоге меняется естественный баланс: больше тепла задерживается и меньше уходит в космос.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особенно заметно: после 1970-х потепление ускоряется, а максимумы приходятся на отдельные годы, включая 2016, 2020 и 2023.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общий восходящий тренд, при котором рост идёт неравномерно — климат «откликается» разными темпами в разные периоды.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на основе оценок IPCC; значения в шкале — условные для визуализации направления тренда.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глобальной температуры по десятилетиям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 сокращение снежного покрова: истории, которые легко представить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отступает: где раньше была «стена льда»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ледники во многих регионах теряют массу и становятся тоньше. Летом таяние усиливается, а зимой лед не успевает восстановиться. На фото это видно по оголившимся скалам и увеличившимся участкам талой воды у подножия.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морской лёд: сезон короче, минимум ниже
</a:t>
            </a:r>
            <a:pPr algn="ctr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морской лёд в Арктике стал существенно меньше по сравнению с 1980-ми годами. В отдельные годы он достигает новых минимумов, и море остаётся открытым дольше. Для иллюстрации подходит снимок морской поверхности с редеющей кромкой льда.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 как «водохранилище» для рек и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ледники питают многие реки, поддерживая сток в тёплый сезон. Когда ледяные запасы сокращаются, режим воды меняется: одни периоды могут становиться суше, другие — «скачкообразнее». Это отражается и на водоснабжении, и на сельском хозяйстве в бассейнах рек.
</a:t>
            </a:r>
            <a:endParaRPr lang="en-US" sz="11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92832"/>
            <a:ext cx="4300800" cy="19037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изменения климата проявляются одновременно в природе и «возвращаются» последствиями в жизнь людей и экосистемы.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тенденция проявляется в разных оболочках Земли, поэтому последствия «складываются» и усиливают друг друга.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обобщения по оценкам IPCC и результатам наблюдательных программ.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признаки климатических изменений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выбросы приводят к климатическим рискам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связей между причинами и последствиями, описываемая в климатических оценках.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568" y="2183062"/>
            <a:ext cx="2058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жара как географический риск городов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остров в городе
</a:t>
            </a:r>
            <a:pPr algn="ctr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Асфальт, бетон и плотная застройка удерживают тепло и повышают температуру воздуха сильнее, чем в пригородах. Поэтому волны жары ощущаются в мегаполисах особенно тяжело.
</a:t>
            </a:r>
            <a:endParaRPr lang="en-US" sz="1256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 здоровья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увеличивает вероятность обезвоживания и теплового удара, а также обостряет сердечно‑сосудистые заболевания. Ухудшение состояния может развиваться быстро, особенно при ночной жаре.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уязвим сильнее всего
</a:t>
            </a:r>
            <a:pPr algn="ctr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всего страдают пожилые люди, дети, люди с хроническими болезнями и те, кто работает на открытом воздухе. У них ограничены ресурсы для самопомощи и охлаждения.
</a:t>
            </a:r>
            <a:endParaRPr lang="en-US" sz="1264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решения против перегрева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Озеленение, тень и доступ к воде помогают снижать температуру и защищать людей. Прохладные общественные пространства и устойчивое планирование снижают урон от экстремальной жары.
</a:t>
            </a:r>
            <a:endParaRPr lang="en-US" sz="11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осадков может меняться умеренно, но их распределение становится неравномерным: длиннее засушливые периоды и интенсивнее кратковременные осадки.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осадков усиливает ливневые паводки и эрозию почв, повышая нагрузку на ливневую канализацию и снижая устойчивость ландшафтов.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тенденции по оценкам климатологов; показатели на диаграмме даны в условной шкале для сравнения категорий.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осадков и экстремальных явлений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сельское хозяйство и продовольственную безопасность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сроков весны и осени меняет календарь посева и уборки. Если растения попадают в период засухи или жары, урожайность снижается ещё до восстановления агротехники.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жара и дефицит влаги ухудшают продуктивность пшеницы, кукурузы и риса, а также состояние пастбищ. Постоянные стресс‑факторы делают потери регулярными, а не разовыми.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влияет на «живой состав» агроэкосистем: расширяются ареалы некоторых вредителей и болезней растений. В результате растут затраты на защиту и увеличиваются потери в сезоне.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колебания увеличивают нестабильность продовольственных цен. Особенно это заметно в странах с низким доходом и высокой зависимостью от импорта, где риск ощущается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 «термостат» планеты: когда растет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поглощает большую часть дополнительного тепла, поэтому его температура постепенно повышается даже там, где воздух прогревается меньше. Это меняет тепловые условия для морских видов и усиливает напряжение в экосистемах.
</a:t>
            </a:r>
            <a:endParaRPr lang="en-US" sz="1123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Подкисление воды и «невидимая» угроза раковинам и скелетам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концентрации CO2 раствор в океане становится более кислым. У морских организмов ухудшается доступность карбонатов, нужных для образования раковин и скелетов. В результате страдают целые пищевые цепочки.
</a:t>
            </a:r>
            <a:endParaRPr lang="en-US" sz="1071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Обесцвечивание коралловых рифов: потеря яркого «дома»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температурном стрессе кораллы теряют окраску — происходит обесцвечивание. Если потепление продолжается долго, рифы могут погибать участками и терять восстановительную способность. На побережьях это означает уязвимость и для природы, и для людей.
</a:t>
            </a:r>
            <a:endParaRPr lang="en-US" sz="941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кораллы и прибрежные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032" y="1407000"/>
            <a:ext cx="4250636" cy="2675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климатические риски чаще всего затрагивают разные группы и к каким последствиям это приводит.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уязвимость усиливает природный риск: одинаковые погодные явления приводят к более тяжелым последствиям там, где ниже доступ к защите, воде и медицинской помощи.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описанных в outline взаимосвязей «климатический риск — последствия»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группы населения и риски для здоровья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убытки складываются из более частых сбоев и постепенного снижения эффективности: от недобора урожая до ремонтов после сильных погодных событий.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удар приходится на сектора, зависящие от воды, стабильной инфраструктуры и предсказуемого климата; общий ущерб растет, даже если редкие катастрофы не увеличиваются.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структура категорий потерь (без привязки к конкретной числовой базе, поскольку точные проценты в outline не указаны)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потери от климатических рисков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конфликты и социальное неравенство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регионах нехватка воды и снижение урожайности усиливают риск вынужденного переселения, а вместе с ним — рост нагрузки на приграничные территории и города.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сельского хозяйства и разрушение жилья создают дополнительное давление на инфраструктуру: жильё, транспорт, образование и базовые услуги начинают не справляться с притоком людей.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тяжелые последствия возникают там, где уже есть бедность, политическая нестабильность и ограниченный доступ к ресурсам: именно эти факторы уменьшают способность адаптироваться.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изменению климата: последовательность действий
</a:t>
            </a:r>
            <a:endParaRPr lang="en-US" sz="2205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мер: оценка рисков → раннее предупреждение → укрепление инфраструктуры → водопользование → защита берегов и озеленение → устойчивое сельское хозяйство → мониторинг.
</a:t>
            </a:r>
            <a:endParaRPr lang="en-US" sz="10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как основа предотвращения худших сценариев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угля и переход к солнечной и ветровой энергетике уменьшают долгосрочное потепление, потому что сокращают основной источник парниковых газов в энергосекторе и промышленности.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энергоэффективности зданий и транспорта снижает потребление топлива; одновременно сохранение лесов и сокращение утечек метана поддерживает устойчивость климата в ближайшие десятилетия.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логика проста: переход к низкоуглеродной экономике уменьшает риск экстремальной жары, засух, падения урожайности и роста уровня моря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траекториями становится заметной ближе к концу века: при высоких выбросах усиливаются волны жары и засухи.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прямую зависимость будущего от решений ближайших десятилетий: чем быстрее сокращаются выбросы, тем ниже риски тяжелых изменений.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Сценарный подход к потеплению до 2100 года (числовые значения в outline не приведены; диаграмма отражает качественное различие сценариев)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сценарии потепления до 2100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школьников и местных сообществ в климатических изменениях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местные инициативы могут начинаться с простых действий: экономия энергии, раздельный сбор отходов и участие в озеленении территории. Они формируют привычки и уменьшают повседневный углеродный след.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 — мониторинг воздуха и воды и экологическое просвещение. Когда знания о климате связываются с практикой, школьники лучше понимают причины проблем и учатся принимать обоснованные решения на месте.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климатические решения действуют совместно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результативной является связка: сокращение выбросов, адаптация к неизбежным изменениям и защита уязвимых групп населения. Так уменьшается ущерб уже сейчас и снижается риск в будущем.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переход к низкоуглеродной модели помогает сократить будущие экономические потери, уменьшить вероятность тяжелых природных катастроф и снизить нагрузку на здоровье людей.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подход показывает, что климат влияет одновременно на природу, хозяйство и общество. Поэтому решения должны быть комплексными, долгосрочными и рассчитанными на разные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климатическое будущее определяется сегодняшними решениями
</a:t>
            </a:r>
            <a:endParaRPr lang="en-US" sz="3086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уже проявляется в росте температуры, сдвиге осадков, засухах и ливнях, таянии ледников и подъеме уровня Мирового океана. Сценарий зависит от масштабов выбросов, адаптации и готовности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2026-05-12T00:56:57Z</dcterms:created>
  <dcterms:modified xsi:type="dcterms:W3CDTF">2026-05-12T00:56:57Z</dcterms:modified>
</cp:coreProperties>
</file>