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— генные паразиты: основные темы и проблематика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— неклеточные паразиты с уникальными генетическими механизмами и значением для науки.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вирусов и развитие вирусологии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Дмитрий Ивановский выявил фильтрующиеся агенты — вирусы, а Мартинус Бейеринк ввёл термин «вирус», заложив основы новой науки, изучающей строение и роль вирусов в природе и медицине.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вирусов и их уникальность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— неклеточные агенты, существующие лишь внутри живых клеток, где способны размножаться и захватывать клеточные механизмы.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лишены собственной клеточной структуры и органов, а их генетический материал представлен либо ДНК, либо РНК, что отличает их от других организмов.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 клетки-хозяина вирусы ведут себя как неактивные биополимерные комплексы без метаболизма и признаков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вирусных частиц (вирионов)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Капсид и генетический материал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компонент вириона — капсид, белковая оболочка, которая защищает вирусный геном, состоящий из ДНК или РНК. Иногда вирус окружён липидной мембраной, заимствованной у клетки-хозяина.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 вирионов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вирусов варьируют от 20 до 300 нанометров. Они могут принимать спиральную, икосаэдрическую или сферическую форму, а бактериофаги имеют сложную структурную организацию.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 вирусов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вирусов представлен одно- или двухцепочечной ДНК либо РНК, может быть линейным или кольцевым, что обуславливает разнообразие репликационных стратегий.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вирусных геномов сильно варьирует: от нескольких тысяч до сотен тысяч нуклеотидов, определяя сложность и количество кодируемых белков.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примеру, вирус герпеса содержит двуцепочечную ДНК, а вирус гриппа — одноцепочечную РНК, что влияет на их биологию и патогенность.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 клетки хозяина вирусы неспособны к самовоспроизведению, поскольку не имеют собственных ферментов для синтеза нуклеиновых кислот и белков.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оболочка вируса: строение и роль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вирусы окружены липопротеидной мембраной, формирующейся при покидании клетки, в которой локализованы специфические гликопротеины для связывания с клеточными рецепторами.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оболочки обеспечивают вирусу устойчивость к внешним воздействиям, способствуют распознаванию иммунной системой и играют ключевую роль в проникновении внутрь клетки.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оболочки обеспечивают вирусу устойчивость к внешним воздействиям, способствуют распознаванию иммунной системой и играют ключевую роль в проникновении внутрь 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морфологии вирусов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Спиральная форма характерна примерно для 40% вирусов, а сложные структуры, как у бактериофага Т4, встречаются гораздо реже.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вирусологии, 2023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широкий морфологический диапазон вирусов, что связано с разными стратегиями взаимодействия с хозяином и выживанием.
</a:t>
            </a:r>
            <a:endParaRPr lang="en-US" sz="107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вируса: основные этапы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82935" y="2298684"/>
            <a:ext cx="1164771" cy="11551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Прикрепление к 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связывается с клеточными рецепторами, обеспечивая специфичность инфекции.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89545" y="2337703"/>
            <a:ext cx="1164771" cy="11551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Проникновение в клетку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через эндоцитоз или слияние вирусной оболочки с мембраной хозяина.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20449" y="2544324"/>
            <a:ext cx="1164771" cy="11551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генетического материала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Капсид распадается, освобождая вирусный геном для дальнейших процессов.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51353" y="2912926"/>
            <a:ext cx="1164771" cy="11551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Репликация и синтез белков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использует клеточные механизмы для синтеза нуклеиновых кислот и белков.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082258" y="3217142"/>
            <a:ext cx="1164771" cy="11551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и выход новых вирионов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вирусные частицы собираются и выходят из клетки, готовые к последующей инфекции.
</a:t>
            </a:r>
            <a:endParaRPr lang="en-US" sz="114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Схема: Инфекция вируса в клетке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проникновения и размножения вируса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паразитирования вирусов на генетическом уровне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скорость мутаций помогает вирусам адаптироваться к иммунной системе и изменённым условиям среды быстро и эффективно.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Вирусная ДНК либо РНК мобилизует клеточные механизмы для синтеза вирусных белков и сборки новых частиц, подавляя обычные процессы клетки.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Ретровирусы интегрируют свой геном в ДНК хозяина, обеспечивая длительную инфекцию и влияя на клеточные функции.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669" y="1490279"/>
            <a:ext cx="3950187" cy="27070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вирусы против бактерий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различий между вирусами и бактериями, включая размеры, структуру, метаболические свойства и способы размножения, иллюстрируют уникальную паразитарную природу вирусов.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стандартный курс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— это генные паразиты, не обладающие метаболизмом и неспособные к автономному размножению, тогда как бактерии — самостоятельные живые 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вирусов: международные стандарты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комитет по таксономии вирусов (ICTV) систематизирует вирусы по генетическому материалу и способам размножения, учитывая морфологию и биологические особенности.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Балтиморская классификация выделяет семь групп вирусов на основании типа генома и механизма синтеза вирусного РНК, что помогает унифицировать изучение вирусной наследственности.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распределены по семействам и родам, включая такие примеры, как Coronaviridae, Herpesviridae и Orthomyxoviridae, отличающиеся хозяйским организмом и путями передачи.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Бактериофаги — вирусы бактерий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строение бактериофага Т4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 Т4 состоит из головки с ДНК, хвоста и базальной пластинки, обеспечивающей прикрепление к бактерии и впрыскивание генетического материала. Его сложная морфология служит моделью для молекулярных исследований.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бактериофагов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Бактериофаги используются в бактериотерапии как альтернатива антибиотикам против устойчивых штаммов. Они также помогают проводить трансдукцию генов и являются исследовательским инструментом в молекулярной биологии.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заболевания человека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инфекции включают множество заболеваний: грипп, ВИЧ, гепатиты, корь, герпес и папилломавирус человека — все существенно влияют на здоровье.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передачи вирусов разнообразны: воздушно-капельный (грипп), половой (ВИЧ), парентеральный (гепатиты), что требует специальных мер профилактики.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вирусных заболеваний часто приводит к эпидемиям и пандемиям, затрагивающим миллионы людей и вызывающим социально-экономические последствия.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диагностики и вакцинации значительно снижают угрозу вирусных инфекций, однако вызовы сохраняются из-за высокой изменчивости вирусов.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эпидемий и пандемий вирусов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грипп 1918 года
</a:t>
            </a:r>
            <a:pPr algn="l" indent="0" marL="0">
              <a:lnSpc>
                <a:spcPct val="100000"/>
              </a:lnSpc>
              <a:buNone/>
            </a:pPr>
            <a:r>
              <a:rPr lang="en-US" sz="4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унесла около 50 миллионов жизней по всему миру, вызвав катастрофические последствия для населения и медицины, что ускорило развитие вирусологии и эпидемиологии.
</a:t>
            </a:r>
            <a:endParaRPr lang="en-US" sz="1085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Эпидемия ВИЧ/СПИД
</a:t>
            </a:r>
            <a:pPr algn="l" indent="0" marL="0">
              <a:lnSpc>
                <a:spcPct val="100000"/>
              </a:lnSpc>
              <a:buNone/>
            </a:pPr>
            <a:r>
              <a:rPr lang="en-US" sz="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начала 1980-х ВИЧ-инфекция стала глобальной проблемой, приведя к миллионам смертей. Целенаправленные меры и терапия помогают замедлить распространение вируса.
</a:t>
            </a:r>
            <a:endParaRPr lang="en-US" sz="1166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COVID-19
</a:t>
            </a:r>
            <a:pPr algn="l" indent="0" marL="0">
              <a:lnSpc>
                <a:spcPct val="100000"/>
              </a:lnSpc>
              <a:buNone/>
            </a:pPr>
            <a:r>
              <a:rPr lang="en-US" sz="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2019 года SARS-CoV-2 вызвал глобальный кризис, повлияв на все сферы жизни. Борьба включает массовую вакцинацию, карантинные меры и разработку антивирусных препаратов.
</a:t>
            </a:r>
            <a:endParaRPr lang="en-US" sz="116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и вызовы вакцинопрофилактики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успехи, вирусы с высокой изменчивостью, такие как грипп и ВИЧ, продолжают создавать трудности для эффективной иммунизации.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здравоохранения, данные на 2023 год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вакцинация демонстрирует значительное снижение заболеваемости, однако требуется постоянное обновление вакцинных стратегий из-за мутаций вирусов.
</a:t>
            </a:r>
            <a:endParaRPr lang="en-US" sz="103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вирусов в биотехнологии и медицине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применяются как векторы для переноса генов в терапии наследственных и онкологических заболеваний, что расширяет возможности медицины.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Рекомбинантные вакцины, использующие аденовирусные и мРНК-платформы, доказали эффективность в профилактике вирусных инфекций, включая COVID-19.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Бактериофаги внедряются в лечение бактериальных инфекций с антибиотикорезистентностью, что актуально при росте устойчивости к классическим препаратам.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частицы служат основой для создания нанотехнологических устройств и инновационных систем доставки лекарств, расширяя горизонты биомедицины.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8815" y="1466400"/>
            <a:ext cx="2570520" cy="303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 эволюционная роль вирусов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34889" y="1869410"/>
            <a:ext cx="2253665" cy="2633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и эволюция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способствуют горизонтальному переносу генов, усиливая генетическую изменчивость и стимулируя эволюционные процессы у различных видов. Это ускоряет формирование новых биологических свойств.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46155" y="1869410"/>
            <a:ext cx="2253600" cy="263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вирусов на экосистемы и организм-хозяина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регулируют численность микроорганизмов в экосистемах, влияют на состав микробиоты. Интеграция вирусных генов важна для формирования функций организма, например, в развитии плаценты.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и социальные вызовы вирусологии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использования вирусов как биологического оружия требует строгого международного контроля и этических норм в научных исследованиях.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недостоверной информации о вирусах и вакцинации препятствует эффективной борьбе с эпидемиями и снижает доверие общества к науке.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справедливого доступа к медикаментам, нарушения патентных прав и биоэтика в генной терапии остаются приоритетными для общества и медицинского сообщества.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Вирусы: интеграция вызовов и возможностей для науки и общества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представляют двойственную природу, являясь одновременно угрозой и мощным инструментом науки. Их изучение требует ответственного подхода для защиты здоровья и развития биотехнологий.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2026-05-09T23:19:39Z</dcterms:created>
  <dcterms:modified xsi:type="dcterms:W3CDTF">2026-05-09T23:19:39Z</dcterms:modified>
</cp:coreProperties>
</file>