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семье дружить с деньгами и не путаться в расходах?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бюджет: деньги любят порядок
</a:t>
            </a:r>
            <a:endParaRPr lang="en-US" sz="34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помогает заранее понять, сколько денег есть, что нужно купить и что лучше отложить. Тогда важные покупки не теряются, а деньги работают на семью, а не убегают в неизвестность.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семье нужен план денег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деньги в семье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главный доход семьи — это зарплата мамы или папы. Именно она помогает оплачивать обычные расходы и планировать покупки на ближайшее время.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Пенсия и пособия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деньги приходят в виде пенсии или пособий. Это тоже важная часть бюджета, которая помогает закрывать нужные семейные расходы.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и стипендии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семья получает премию за хорошую работу или стипендию за учёбу. Такие деньги бывают не каждый месяц, поэтому их особенно полезно учитывать.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доходам может добавляться заработок от подработки. Он помогает увеличить общий бюджет, но его размер и время получения у разных семей отличаются.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свой набор доходов: одни приходят регулярно, другие — только иногда. Поэтому важно записывать не только сумму, но и когда деньги появляются.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деньги тратятся обязательно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в семье покупают продукты. Без них нельзя приготовить завтрак, обед и ужин, а значит, именно еда всегда стоит в списке самых важных трат.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оплачивать жильё и коммунальные услуги. Это помогает семье жить в тепле, свете и чистоте, а такие расходы нельзя надолго откладывать.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нужны на проезд, чтобы добираться до школы, работы и других дел. Если не запланировать эти расходы, можно остаться без удобной поездки.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всё, что связано со здоровьем, тоже относятся к обязательным тратам. Когда кто-то заболел, ждать нельзя — помощь нужна вовремя.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покупает школьные принадлежности, одежду по сезону и обувь. Это нужно для учёбы и обычной жизни, поэтому такие покупки ставят в план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и желания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без чего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— это вещи и покупки, без которых трудно обойтись. Например, хлеб, вода, тёплая одежда и учебники нужны каждый день и не терпят долгого ожидания.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приятно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— это приятные покупки, которые можно сделать позже. Это может быть новая игрушка, сладости или игра, но сначала важно подумать о нужном.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помогает понять, что сначала нужно позаботиться о важном, а уже потом — о приятных мелочах. Так деньги не исчезают слишком быстро.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разницу между потребностью и желанием, ему легче выбирать. Это похоже на суперсилу: сначала важное, потом радость, и без лишней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семейных денег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семья сначала считает доходы, а потом распределяет деньги по важности.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86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даже маленькие траты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покупка кажется пустяком, но вместе с другими она быстро превращается в заметную сумму. Бюджет любит считать даже самые скромные монетки.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Сок, шоколадка, проезд или карандаш — всё это обычные траты. Они нужны часто, поэтому их важно не забывать записывать и учитывать заранее.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 тоже стоят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ластики и другие мелкие вещи стоят немного по отдельности, но за месяц их может понадобиться много. Тогда бюджет незаметно худеет.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другу тоже входит в расходы, даже если он небольшой. Когда такие покупки заранее заметны, семье проще не тратить больше, чем планировалось.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— деньги на будущее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— это деньги, которые не тратят в тот же день. Их лучше сразу отделить от обычных расходов, чтобы они не растворились в мелочах.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Откладывать деньги удобно на важную покупку: поездку, ремонт, мебель, компьютер или другую большую цель. Так мечта становится ближе и понятнее.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сумма полезна, если откладывать её регулярно. Каждый раз она кажется маленькой, но потом неожиданно превращается в заметный запас.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на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помогают семье спокойно ждать нужной покупки и не спешить. Это как копилка терпения: сегодня немного, завтра ещё немного — и результат 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семейного планирования бюджета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помогают разделить деньги на нужное, приятное и запас.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простой делёж помогает семье не потратить всё сразу и спокойно помнить о важных целях.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решения о покупках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покупки лучше обсуждать вместе. Тогда легче понять, что нужно купить сейчас, а что можно спокойно перенести на потом без обид и спешки.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по важности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 выбрать самое нужное. Если денег немного, сначала берут важные вещи, а уже потом решают, останутся ли средства на остальное.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тоже участвует в разговоре, он видит, как принимаются решения. Так становится понятнее, почему одну покупку делают сегодня, а другую откладывают.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исправляет нехватку денег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расходы стали больше доходов, помогает проверка списка трат и поиск более разумных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в семье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без лишних кругов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в магазин семья пишет список и берёт только нужное. Так в корзину не попадает лишняя шоколадка «на всякий случай», а нужные продукты не теряются между полками и яркими упаковками.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без забывчивости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удобно отмечать тетради, ручки, клей и другие школьные мелочи. Когда всё записано заранее, ребёнок не вспоминает у кассы, что дома закончился ластик или цветная бумага.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не делать случайных трат и экономит время. Семье не нужно долго думать в магазине: всё уже придумано дома, спокойно и без споров у полки с печеньем.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выгодную покупку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сколько стоит похожий товар в разных магазинах. Иногда одна и та же вещь продаётся по разной цене, и разница приятно удивляет.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размер и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Недорогая упаковка не всегда выгоднее. Важно смотреть, сколько товара внутри, чтобы понять, за что именно вы платите.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выбрать вещь, которая прослужит дольше и не сломается быстро. Хорошее качество часто помогает сэкономить больше, чем маленькая скидка.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срок годности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продуктов и лекарств это особенно важно. Если срок годности подходит к концу, покупка может оказаться неудачной, даже если цена очень низкая.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дохода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откладывает небольшую сумму отдельно. Это можно сделать ещё до обычных покупок, чтобы запас не ушёл на мелочи.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случается неожиданность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ломается вещь, нужна покупка для школы или кто-то заболел, запас помогает быстро решить проблему без лишней паники.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пополнение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расхода запас снова пополняют, даже понемногу. Так он не исчезает, а снова становится надёжной семейной подушкой.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запас на неожиданные случаи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деньги в семье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показывает путь денег: от поступления до расходов, сбережений и возможного остатка.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семейном бюджете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покупки не записывают, легко забыть, куда делись деньги. Потом кажется, что кошелёк пустеет сам по себе, хотя всё объясняют маленькие траты.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 без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Сок, конфета, проезд и карандаш стоят немного, но вместе набегают на заметную сумму. Бюджет любит точность, а не сюрпризы у кассы.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Импульсивная покупка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вещь понравилась только потому, что она яркая или модная, можно купить её зря. Лучше сначала подумать, нужна ли она сейчас.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запаса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отложенных денег любая неожиданность превращается в большую проблему. Даже маленький резерв помогает семье чувствовать себя спокойнее и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помогают семейному бюджету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носить одежду, рюкзак и игрушки, они служат дольше. Тогда семье реже приходится покупать замену, а это уже маленькая победа.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Выключенный свет и техника без дела помогают не тратить лишние деньги. Это простое действие, которое легко запомнить даже в спешке.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теряют школьные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ручки, линейки и тетради лежат на своих местах, не нужно покупать новые. Порядок в портфеле очень дружит с экономией.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аккуратные страницы и бережное отношение продлевают жизнь учебникам. Так книги служат дольше, а деньги остаются на другие важные дела.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7385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180" y="2757825"/>
            <a:ext cx="197925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цель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делает путь понятным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точно знает, на что копит, легче не отвлекаться на случайные покупки. Цель помогает видеть, зачем нужно ждать и экономить.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Копить приятнее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мечта объединяет семью. Каждый маленький вклад приближает к покупке, и ожидание становится не скучным, а почти праздничным.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радует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нужная вещь наконец появляется, радость становится особенно большой. Ведь к ней шли постепенно, шаг за шагом, как по лесенке.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семейного бюджета на месяц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прост: сначала считают доходы, затем распределяют деньги по важным направлениям и проверяют, хватает ли их до конца месяца.
</a:t>
            </a:r>
            <a:endParaRPr lang="en-US" sz="10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деньги в семье считаются вместе, становится легче выбирать нужное, не забывать про важное и откладывать на мечты. А ещё меньше поводов для фразы: «Куда всё исчезло?».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помогает жить спокойно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2026-05-26T03:40:24Z</dcterms:created>
  <dcterms:modified xsi:type="dcterms:W3CDTF">2026-05-26T03:40:24Z</dcterms:modified>
</cp:coreProperties>
</file>