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«Ребята и утята» М. Пришвина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рассказ о доброте, внимании и спасении маленьких утят.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 и его любовь к природе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 умел замечать самое важное в лесу, на лугу и у воды. Он писал просто и точно, поэтому его рассказы легко читать детям и интересно обсуждать вместе.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эта история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50024" y="2046778"/>
            <a:ext cx="3721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Утята у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утята оказались в опасном месте рядом с дорогой. Они ещё не умели быстро уйти сами, поэтому любая задержка могла закончиться бедой.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31696" y="303366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замечают беду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ребята видят птенцов как необычную картину, но вскоре понимают: это не игра, а живые малыши, которым нужна осторожность и помощь взрослых.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2866" y="402258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исход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действуют внимательно и спокойно, утята оказываются в безопасности. Так рассказ показывает, что вовремя замеченная беда может закончиться хорошо.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день, дорога и природа вокруг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лето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в тёплый летний день, когда вокруг много света, воздуха и движения. Такая обстановка делает картину живой и легко представимой.
</a:t>
            </a:r>
            <a:endParaRPr lang="en-US" sz="958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чувствуется трава, открытое пространство, вода и тихая жизнь птиц. Природа не просто фон, а важная часть событий, которая помогает понять настроение истории.
</a:t>
            </a:r>
            <a:endParaRPr lang="en-US" sz="914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кажется обычной для людей, но для маленьких утят она становится настоящим препятствием. Рядом шум, движение и суета, а птенцам нужна тишина и защита.
</a:t>
            </a:r>
            <a:endParaRPr lang="en-US" sz="914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ощущаются волнение и спешка: все замечают, что утята попали в непростую ситуацию. Из-за этого обычный летний день превращается в маленькое приключение.
</a:t>
            </a:r>
            <a:endParaRPr lang="en-US" sz="9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525" y="3166568"/>
            <a:ext cx="8398200" cy="15828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698188" y="1900020"/>
            <a:ext cx="23517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утята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Утята выглядят неуклюжими, доверчивыми и очень маленькими. Они следуют за матерью и особенно нуждаются в заботе, потому что сами ещё не умеют защитить себя.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94976" y="1897030"/>
            <a:ext cx="23580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Утка-мать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Утка-мать внимательно оберегает своих птенцов и ведёт их туда, где безопасно. Её настойчивость показывает, как сильно она переживает за своих малышей.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97793" y="1897005"/>
            <a:ext cx="23472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ребята шумят и любопытничают, но потом становятся серьёзнее и добрее. Они учатся замечать чужую беду и вести себя более ответственно.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утятам было трудно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Утята ещё совсем маленькие, поэтому им трудно быстро идти и не отставать. Для них даже короткий путь может показаться длинным и утомительным.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находятся люди, шум и движение, а это пугает птенцов. Они легко теряются и могут оказаться в беде, если их не защитить вовремя.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самостоятельности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утята не могут сами выбрать безопасный путь, они полностью зависят от матери. Без её помощи им сложно справиться с препятствиями.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мешает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человека дорога — привычное место, а для утят — опасная граница. Она разделяет птенцов и безопасное пространство, поэтому требует особой осторожности.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событие в рассказе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истории Михаила Пришвина «Ребята и утята»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997" y="595933"/>
            <a:ext cx="4579800" cy="7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поведение ребят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850024" y="2046778"/>
            <a:ext cx="3721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любопытство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ребята ведут себя шумно и с интересом наблюдают за утятами. Им кажется, что перед ними просто забавная картина на дороге.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31696" y="303366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ясно, что птенцы в опасности, отношение меняется. Дети уже не смеются, а начинают думать о том, как помочь маленьким существам.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32866" y="4022582"/>
            <a:ext cx="37212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— добрый поступок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учатся действовать осторожно и уважительно. В их поведении появляются внимание, ответственность и желание не мешать, а защищать природу.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Утка-мать — заботливая и смелая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идёт первой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Утка-мать не бросает птенцов и ведёт их за собой, словно маленький капитан на воде и на суше. Она выбирает путь так, чтобы малыши оставались рядом и не попадали в беду. Её спокойствие помогает утятам не растеряться.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малышей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шумно и тревожно, утка-мать не теряет терпения. Она остаётся внимательной к каждому утёнку и старается сохранить их вместе. В её поведении чувствуется сильная материнская забота, знакомая каждому ребёнку.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верит до конца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путь кажется трудным, утка-мать не отступает и не пугается. Она настойчиво ведёт семью к безопасному месту. Эта маленькая история напоминает, что смелость бывает тихой, но очень важной.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 и настроение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380150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пишет ясно и без сложных выражений, поэтому картину легко представить. Его слова будто показывают летний день прямо перед глазами читателя.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3125565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подробности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много точных наблюдений: как движутся утята, как тревожится утка и как меняется поведение людей. Эти детали делают историю очень правдивой.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870973"/>
            <a:ext cx="39921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тревоги к радости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настроение в рассказе напряжённое и немного тревожное. Но потом всё успокаивается, и в конце остаётся светлое чувство, потому что беда миновала.
</a:t>
            </a:r>
            <a:endParaRPr lang="en-US" sz="10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119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86208"/>
            <a:ext cx="206700" cy="18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837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83156" y="2167825"/>
            <a:ext cx="192938" cy="220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86208"/>
            <a:ext cx="206700" cy="18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показаны в рассказе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доброта проявляется в желании помочь маленьким утятам, которые сами не справляются с трудной дорогой. Добрый поступок здесь важнее слов, потому что он спасает живое существо от беды.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сначала просто замечают необычную картину, а потом понимают, что перед ними не игра, а настоящая опасность. Умение внимательно смотреть помогает вовремя увидеть проблему и не пройти мимо.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Утка-мать и взрослые люди по-своему заботятся о слабых. В этой истории забота означает не только переживание, но и конкретное действие: защитить, провести, не дать испугаться и потеряться.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помочь утятам, нужно не растеряться и действовать спокойно. Смелость здесь тихая и настоящая: она выражается в решении взять на себя ответственность за тех, кто сам себя защитить не может.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учит, что ответственность начинается с простого внимания к тому, что происходит рядом. Если заметить беду вовремя и помочь, то маленькая ошибка не превратится в большую неприятность.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интересна второклассникам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приключение на летней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похожа на короткое приключение: утята идут рядом с дорогой, люди замечают их и вдруг понимают, что всё может закончиться плохо. Здесь есть движение, тревога и счастливое спасение. Именно такие события легко представить и интересно обсуждать.
</a:t>
            </a:r>
            <a:endParaRPr lang="en-US" sz="819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которых дети видят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дворе, в парке или на прогулке дети часто встречают птиц, поэтому рассказ кажется им знакомым и понятным. Он помогает по-новому посмотреть на обычную встречу с животными и почувствовать, что даже маленькой птице может быть нужна помощь.
</a:t>
            </a:r>
            <a:endParaRPr lang="en-US" sz="819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конец, который радует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спокойно и светло, потому что утят удаётся уберечь от опасности. Для младших школьников такой финал особенно важен: он дарит радость, снимает тревогу и показывает, что внимательность взрослых и детей действительно помогает.
</a:t>
            </a:r>
            <a:endParaRPr lang="en-US" sz="84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в рассказе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запоминается тёплая летняя картина: зелень, дорога, движение и живая природа вокруг. На таком фоне утята выглядят особенно маленькими и беззащитными.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тревога: птенцы оказываются в опасном месте и не могут быстро уйти сами. Этот момент делает историю напряжённой и очень живой.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всё заканчивается хорошо: утят уводят в безопасное место, и остаётся чувство облегчения. Именно этот добрый итог делает рассказ светлым и запоминающимся.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слабых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напоминает, что нельзя быть равнодушным к тому, кто слабее. Если увидеть чужую беду вовремя, можно помочь маленькому живому существу и предотвратить опасность.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требует не шума, а осторожности и внимания. Когда человек действует спокойно и бережно, он не пугает животных и делает помощь по-настоящему полезной.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уважать всё живое вокруг себя. Природа становится безопаснее там, где люди ведут себя разумно, не мешают животным и стараются им не навредить.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наблюдение за утятами приводит к пониманию, осторожности и доброму поступку.
</a:t>
            </a:r>
            <a:endParaRPr lang="en-US" sz="10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живут рядом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Рядом, а не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человек находится не в стороне от природы, а совсем рядом с ней. Поэтому каждое действие людей может либо помешать животным, либо, наоборот, защитить их.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меняет ситуацию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только заметить маленьких утят вовремя, и обычная прогулка превращается в важный поступок. Внимательность помогает увидеть опасность раньше, чем случится беда.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Бережность делает мир тише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ведут себя спокойно и аккуратно, животные меньше пугаются и чувствуют себя увереннее. Пришвин показывает, что доброта человека делает жизнь природы спокойнее и безопаснее.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7851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детали текста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9675" y="2787078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двигаются утята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утята идут неуверенно и торопливо, и именно это подчёркивает их беззащитность. По их неловким движениям легко представить, почему им трудно оказаться рядом с дорогой.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0293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утки-матери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Утка-мать ведёт себя настойчиво и тревожно, потому что не может спокойно оставить птенцов. Её поведение показывает настоящую родительскую заботу, понятную без лишних слов.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6191" y="278177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смотрят на ситуацию как на необычную картину, а потом начинают переживать за птиц. Изменение настроения помогает увидеть, как рождается ответственность.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669427" y="2792725"/>
            <a:ext cx="1917600" cy="17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тревоги к спокойствию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читатель волнуется за утят, а в конце ощущает облегчение. Такой переход делает рассказ особенно тёплым: опасность уходит, а на её месте остаются добро и радость.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742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4574" y="1773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5446" y="3360098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363" y="3379171"/>
            <a:ext cx="206700" cy="165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71675" y="1773823"/>
            <a:ext cx="206700" cy="206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рассказ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1176650" y="178734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Утята и утка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напоминают о семье птиц и о том, что утята не одни. Они помогают увидеть в рассказе не просто животных, а заботливую связь матери и птенцов.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89799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показывает, что ситуация была серьёзной и могла закончиться плохо. Благодаря ему читатель понимает: маленькие утята нуждаются в помощи, а не в любопытстве и шуме.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2576221" y="33744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нужна, когда рядом кто-то маленький и беззащитный. В рассказе это важное качество помогает не навредить утятам и сделать всё спокойно, без лишнего шума.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383331" y="33687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связаны с добрым поступком взрослых и ребят. Они показывают главную мысль: если есть опасность, важно не оставаться в стороне, а защитить тех, кто слабее.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796900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передаёт беспокойство за слабых и помогает почувствовать настроение рассказа. Тревога делает историю живой, потому что читатель вместе с героями переживает за птенцов.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эта история напоминает школьнику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внимательным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стоит смотреть по сторонам и замечать, где находятся птицы и их гнёзда. Внимательность помогает не пугать животных и не мешать им в их важной заботе.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шуми без нужды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крики и беготня могут испугать птиц сильнее, чем кажется. Рассказ напоминает, что спокойное поведение часто приносит природе больше пользы, чем самые громкие слова о доброте.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чужое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подходить слишком близко к гнёздам, птенцам и диким животным. Даже если очень интересно, лучше наблюдать издалека, чтобы не нарушать их спокойную жизнь.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 с умом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животному нужна помощь, важно сначала понять ситуацию и действовать аккуратно. Маленькая осторожность школьника может стать большой поддержкой для природы и живых существ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сердце замечает чужую беду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Пришвина напоминает: если быть внимательным, можно вовремя помочь слабому и сделать мир безопаснее. После чтения остаётся тёплое чувство и желание бережнее относиться к живому.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2026-05-27T13:15:00Z</dcterms:created>
  <dcterms:modified xsi:type="dcterms:W3CDTF">2026-05-27T13:15:00Z</dcterms:modified>
</cp:coreProperties>
</file>