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человека: значение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органов и сосудов, поддерживающих иммунитет и водный баланс организма.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научное описание лимфатической системы датируется XVII веком. Современная биология подчёркивает её ключевую роль в защите организма и поддержании здоровья подростков в период активного роста и развития.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значимость лимфатической системы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и капилляры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сосуды образуют разветвлённую сеть, собирая лимфу из тканей и направляя её к узлам. Эти сосуды содержат клапаны, предотвращающие обратный ток жидкости.
</a:t>
            </a:r>
            <a:endParaRPr lang="en-US" sz="103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как фильтры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группами в определённых зонах тела узлы очищают лимфу от микробов и чужеродных частиц, выполняя защитную функцию иммунитета.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системы: селезёнка, тимус и миндалины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способствует иммунной защите: селезёнка фильтрует кровь, тимус помогает созревать иммунным клеткам, а миндалины задерживают микробы, поступающие с воздухом и пищей.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лимфатической системы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1,5–2 литра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объём лимфы поддерживает важные функции организма, обеспечивая возврат жидкости и защиту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— прозрачная жидкость с жёлтоватым оттенком. Она состоит из воды, белков, лимфоцитов и жиров, отвечая за обмен веществ и гомеостаз.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2021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сосудов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тонкостенные, оснащены клапанами для предотвращения обратного тока лимфы. Клапаны обеспечивают одностороннее движение жидкости.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сосуды: строение и задачи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начинаются с капилляров в тканях и проходят рядом с кровеносными сосудами, собирая лимфу и направляя её к узлам и венам.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действуют как «сторожевые посты», предупреждая распространение инфекций и стимулируя выработку иммунных клеток.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группами в шее, подмышках, паху и других областях, они фильтруют лимфу и задерживают патогены для защиты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человека насчитывается от 500 до 700 лимфатических узлов, выполняющих важную роль в иммунном ответе.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лимфатических узлов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428250"/>
            <a:ext cx="4328400" cy="2705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функции и расположение ключевых органов лимфатической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уникальную функцию, обеспечивая комплексную защиту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биологии, 8 класс,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лимфатической системы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производит лимфоциты, которые распознают и уничтожают вирусы и бактерии в организме.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функция лимфатической системы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и органы служат центрами распространения иммунных клеток, усиливая защитные реакции.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заболевания формируется иммунная память, что позволяет организму быстрее реагировать на повторные инфекции.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обеспечивает поддержание постоянства внутренней среды, предотвращая распространение патогенных агентов.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лимфы значительно медленнее крови из-за отсутствия сердечного насоса и механизма продвижения мышц.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скорость лимфы обуславливает необходимость специальных клапанов и мышечной активности для поддержания тока.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физиологии,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тока крови и лимфы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формируется из плазмы крови, фильтрующейся через сосудистые стенки в межклеточную жидкость.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лимфы в тканях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жидкости собираются лимфатическими капиллярами и возвращаются через сосуды в венозную систему для поддержания баланса.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лимфатической и кровеносной систем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избыточной жидкости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собирает лишнюю межклеточную жидкость, предотвращая её накопление в тканях и тем самым защищая от отёков.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лимфы через сосуды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движется по лимфатическим сосудам благодаря мышечным сокращениям и клапанам, предотвращающим обратный ток.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Впадение в венозную систему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лимфатический проток впадает в левую подключичную вену, возвращая лимфу в кровоток и завершая цикл обмена жидкостей.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B-лимфоциты, вырабатываемые в лимфатических узлах и селезёнке, отвечают за синтез специфических антител, нейтрализующих бактерии и вирусы.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лимфатической системы и их роль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T-лимфоциты проходят обучение в тимусе, распознают инфицированные клетки и способствуют их уничтожению, обеспечивая клеточный иммунитет.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способны запоминать патогены, формируя иммунную память, что ускоряет и усиливает ответ организма при повторной встрече с инфекцией.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фильтрует кровь, удаляя старые и повреждённые эритроциты, поддерживая чистоту сосудистого русла.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селезёнки и тимуса у подростков
</a:t>
            </a:r>
            <a:endParaRPr lang="en-US" sz="2994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Тимус ответственен за созревание T-лимфоцитов, что является ключевым процессом для формирования адаптивного иммунитета в детском и подростковом возрасте.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служит резервуаром крови и хранит зрелые лимфоциты, готовые к быстрой иммунной реакции.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14–16 лет тимус постепенно уменьшается, снижая продукцию новых T-лимфоцитов, но иммунная система уже сформирована.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движения лимфы: сбор, фильтрация и возврат жидкости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 средней школы, 2022 год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лимфоузлов при инфекциях
</a:t>
            </a:r>
            <a:pPr algn="ctr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простуде или вирусных заболеваниях лимфоузлы часто увеличиваются и становятся болезненными из-за активной работы иммунных клеток. Это сигнал организма о борьбе с инфекцией.
</a:t>
            </a:r>
            <a:endParaRPr lang="en-US" sz="1124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и болезненность узлов
</a:t>
            </a:r>
            <a:pPr algn="ct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Воспалённые лимфоузлы прощупываются под кожей и могут сопровождаться болью. Такое состояние требует внимания, так как свидетельствует о реакции иммунной системы на патогены.
</a:t>
            </a:r>
            <a:endParaRPr lang="en-US" sz="119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лимфоузлов при заболеваниях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Лимфаденит проявляется воспалением и болезненностью лимфоузлов чаще всего после инфекций верхних дыхательных путей.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лимфатической системы у подростков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Лимфангит — воспаление лимфатических сосудов, сопровождающееся покраснением и болезненностью кожи вдоль хода сосудов.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Лимфома — злокачественные опухолевые заболевания лимфатической ткани, требующие комплексного лечения и наблюдения специалистов.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Лимфедема развивается из-за нарушения оттока лимфы, вызывая отёки и дискомфорт, особенно в конечностях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способствует нормальному току лимфы, улучшает иммунитет и поддерживает общее здоровье организма подростков.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лимфатической системы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богатое витаминами, вместе с личной гигиеной и своевременным лечением инфекций помогает предотвратить заболевания лимфатической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096" y="1639059"/>
            <a:ext cx="24053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Занимательные факты о лимфатической системе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присутствуют у всех млекопитающих, обеспечивая защиту и поддержание баланса жидкости в организме.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лимфы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лимфе содержится больше лимфоцитов, чем в крови, что подчёркивает её важную роль в иммунной защите организма.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подробные открытия о лимфатической системе сделал Жан Пеке в 1651 году, заложив основы современной лимфологии.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жиров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участвует в переносе жиров из кишечника, обеспечивая доставку питательных веществ к тканям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открытия в изучении лимфатической системы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2015 году учёные обнаружили лимфатические сосуды в головном мозге человека, что кардинально изменило понимание мозгового иммунитета.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диагностика лимфоузлов ведётся с применением ПЭТ-КТ и МРТ, позволяя своевременно выявлять патологии и улучшать лечение.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направлены на разработку новых методов терапии лимфом и лимфедемы специально для подростков, с учётом особенностей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— основа здоровья подростков и будущее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лимфатической системы важно для укрепления иммунитета и профилактики заболеваний подростков, что способствует развитию эффективных методов лечения и просвещению в школьной биологии.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2026-05-08T02:14:11Z</dcterms:created>
  <dcterms:modified xsi:type="dcterms:W3CDTF">2026-05-08T02:14:11Z</dcterms:modified>
</cp:coreProperties>
</file>