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Равносильные преобразования алгебраических выражений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менять запись, не меняя значение выражения.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преобразования помогают упростить записи, быстрее решать уравнения и проверять ответы. Они соединяют арифметику с алгеброй и становятся основой для работы со скобками, дробями и буквенными выражениями.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7 классе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равносильные выражения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3" y="1919627"/>
            <a:ext cx="2433777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выражения называют равносильными, если при одинаковых допустимых значениях переменных они дают одно и то же число. Меняется форма записи, но не её значение.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36060" y="1919627"/>
            <a:ext cx="2433777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записей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равносильным выражениям относятся 2(x+3) и 2x+6, a+a+a и 3a, 5y−2y и 3y. В каждом случае одно выражение можно заменить другим без потери смысла.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13347" y="1919627"/>
            <a:ext cx="2433777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равносильность сохраняется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Равносильность остаётся верной только тогда, когда преобразование выполнено аккуратно и не изменяет область допустимых значений. Особенно важно следить за знаками, скобками и делением.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1972647"/>
            <a:ext cx="3848986" cy="226977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равносильные преобразования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самые частые преобразования, которые меняют вид выражения, но сохраняют его значение.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показывают одну идею: равносильное преобразование делает выражение удобнее для работы, но не меняет его значения.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7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 умножения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 записывают так: a(b+c)=ab+ac и a(b−c)=ab−ac. Оно показывает, как число или выражение перед скобками умножается на каждое слагаемое внутри.
</a:t>
            </a:r>
            <a:endParaRPr lang="en-US" sz="1382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раскрытия скобок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свойство используют, когда раскрывают скобки. Например, 4(x+5)=4x+20, потому что 4 умножается и на x, и на 5.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минусе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скобками стоит отрицательное число, знаки внутри меняются на противоположные. Поэтому −3(a−2)=−3a+6, а 2(7−y)=14−2y.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быть внимательным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появляются из-за неверного знака. Чтобы не ошибиться, нужно по очереди умножать каждый член в скобках и проверять коэффициенты.
</a:t>
            </a:r>
            <a:endParaRPr lang="en-US" sz="138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преобразовании выражений с помощью распределительного свойства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раскрывать скобки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11850" y="1602393"/>
            <a:ext cx="237925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подобных слагаемых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буквенная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слагаемые имеют одинаковую буквенную часть: 3x и −5x, 2ab и 7ab, 4 m и m. Меняются только коэффициенты, поэтому такие слагаемые можно объединять.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коэффициенты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приведения подобных слагаемых коэффициенты складывают или вычитают. Например, 3x−5x=−2x, а 2ab+7ab=9ab. Буквенная часть при этом остаётся без изменений.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Неподобные не объединяют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x и x², 2a и 2b, 3x и 3y не являются подобными. Их нельзя складывать, потому что буквенная часть у них разная.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делать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подобных слагаемых упрощает запись и помогает увидеть структуру выражения. После этого легче считать, сравнивать выражения и решать уравнения.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сокращается запись после упрощения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сравниваются длины записей до и после приведения подобных слагаемых. Видно, что выражения становятся короче и удобнее для дальнейших преобразований.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упрощения уменьшается число слагаемых, но значение выражения сохраняется. Это делает запись компактнее и понятнее.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«Равносильные преобразования», 7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Вынесение общего множителя за скобки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71575" y="1575852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общий множитель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смотрят, есть ли у всех слагаемых одинаковое число или буква. Если общий множитель есть, его можно вынести перед скобками, чтобы запись стала короче.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671575" y="2702431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в виде 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6x+9=3(2x+3), 8a+4=4(2a+1), 10y−5=5(2y−1). Это обратное действие к раскрытию скобок, поэтому значение выражения не меняется.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671575" y="3829009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Вынесение общего множителя помогает быстрее считать, сравнивать выражения и замечать закономерности. На рисунках это удобно показывать через одинаковые группы предметов или повторяющиеся наборы.
</a:t>
            </a:r>
            <a:endParaRPr lang="en-US" sz="11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выражения равносильной записью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Выбрать удобную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что нужно сделать: упростить запись, раскрыть скобки или вынести общий множитель. Для одной и той же ситуации можно выбрать разные равносильные формы.
</a:t>
            </a:r>
            <a:endParaRPr lang="en-US" sz="1358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Преобразовать без потерь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выполняют действия по правилам. Например, x+x+x заменяют на 3x, а 4k+12 — на 4(k+3). Важно сохранять порядок действий и знаки.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Использовать в задаче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выражение становится удобнее для вычислений, сравнения и решения уравнений. Если шаги выполнены правильно, полученная запись имеет то же значение, что и исходная.
</a:t>
            </a:r>
            <a:endParaRPr lang="en-US" sz="131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дроби не определено, если знаменатель равен нулю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задачи и правило: на ноль делить нельзя; пример 1/(x−2).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выражения 1/(x−2) допустимы все значения x, кроме одного. Это показывает, почему область допустимых значений нужно проверять до и после преобразования.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5354" y="1587736"/>
            <a:ext cx="423329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преобразовании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частых ошибок и правильных действий помогает заметить, где именно теряется равносильность.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ошибки связаны со знаками, скобками и областью допустимых значений. Проверка каждого шага снижает риск неверного преобразования.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равносильных преобразований.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равносильности на примерах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значений удобно выполнять подстановкой одного и того же числа в обе записи. Так сразу видно, сохраняется ли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примерах пары выражений дают одинаковые значения при выбранных подстановках. Это подтверждает равносильность преобразований для этих случаев.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условия: x=0, 1, 5; a=0, 1, 5.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преобразования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60853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цель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реши, что нужно сделать с выражением: раскрыть скобки, упростить запись или вынести общий множитель. От цели зависит порядок действий и способ проверки результата.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02546" y="2615542"/>
            <a:ext cx="2293515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Выполни по одному шагу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Изменяй выражение последовательно: работай со скобками, знаками и коэффициентами отдельно. Не смешивай несколько преобразований сразу, чтобы не потерять ни один множитель и не ошибиться в записи.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44241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приведи подобные слагаемые и сравни новую запись с исходной. Если есть дроби или переменные в знаменателе, обязательно убедись, что допустимые значения не нарушены.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найти ошибку через подстановку одного и того же числа в обе записи.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преобразования по значениям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встречается в жизни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 упаковки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удобно считать одинаковые наборы товаров через скобки и множитель. Например, 3(a+2) означает три одинаковые упаковки, где в каждой есть a и ещё 2 предмета. Такое чтение помогает быстро сравнивать стоимость и количество.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Плитка и ряды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укладке плитки, раскладывании книг или подсчёте деталей часто встречаются одинаковые группы. Если в каждом ряду есть одна и та же часть, выражение можно заменить более короткой записью и легче посчитать общий результат.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записи одного и того же выражения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зависит от задачи: где-то удобнее считать, где-то — видеть общий множитель, а где-то — сразу сравнивать части выражения.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записи равносильны, потому что дают одинаковое значение. Меняется только удобство работы с выражением, а не его смысл.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условия: 2x+8, 2(x+4), 4+2x.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8511" y="1616742"/>
            <a:ext cx="324602" cy="288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89478" y="3304813"/>
            <a:ext cx="282669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Равносильные преобразования и уравнения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преобразование не меняет множество решений уравнения. Это значит, что новая запись удобнее для вычислений, но отвечает на тот же вопрос.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Раскрываем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убирают скобки по распределительному свойству, чтобы уравнение стало короче и понятнее. После этого легче видеть одинаковые и похожие части.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Переносим слагаемые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Слагаемые переносят, чтобы собрать неизвестные в одной части, а числа — в другой. Такой шаг помогает быстрее получить простое уравнение.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Сокращаем одинаковое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обеих частях есть одинаковый множитель, его можно сократить, но только после проверки, что деление на него допустимо.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0564"/>
            <a:ext cx="3848986" cy="153393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основным правилам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помогает быстро вспомнить, что можно делать с выражением, а что нельзя.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объединяет главные действия и напоминает о проверке области допустимых значений. Это помогает сохранять равносильность на каждом шаге.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урока: распределительное свойство, подобные слагаемые, общий множитель, ОДЗ.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равносильных преобразованиях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Равносильные преобразования помогают делать выражения короче и удобнее для вычислений. Если помнить про знаки, скобки, подобные слагаемые и допустимые значения, можно уверенно работать с любым выражением.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2026-05-29T10:19:03Z</dcterms:created>
  <dcterms:modified xsi:type="dcterms:W3CDTF">2026-05-29T10:19:03Z</dcterms:modified>
</cp:coreProperties>
</file>