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Империя Наполеона I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Наполеона I — эпоха великих преобразований и масштабных войн в Европе.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создания империи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1789 года Франция пережила глубокие изменения, открыв путь к власти Наполеону. Он стал императором в 1804 году, укрепив новую династию и авторитарную власть.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Бонапарт: ранние годы и начало карьеры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Родившись в Корсике в 1769 году, Наполеон отличался математическими способностями и войсковой школой. Его военное образование стало фундаментом для будущих успехов.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военные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Участвуя в Итальянской кампании, он проявил стратегический талант, что принесло ему признание и привело к укреплению его власти во Франции.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экспедиция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1798–1799 годов была попыткой расширить влияние Франции, хотя и неудачной в военном плане, она повысила международную известность Наполеона.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Империи и коронация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Наполеон короновался в Нотр-Дам де Пари, подчеркнув свою независимость от папской власти и символизируя абсолютную власть самим актом возложения короны.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придворные титулы и усилено значение армии, что создало прочный фундамент для дальнейшего укрепления власти и административного порядка в Империи.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структура Империи Наполеона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большое количество территорий с разной степенью контроля, от прямого управления до союзнических соглашений.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земель находилась под прямым контролем, что обеспечивало Наполеону влияние и стабильность в регионе.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архивы, 1807 год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Империи и военные успехи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призыв позволил собрать крупнейшую армию Европы, обученную под руководством опытных офицеров, способную быстро перемещаться и эффективно сражаться.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 Аустерлице, Йене и Фридланде укрепили позиции Империи в Европе, доказав превосходство французских войск и стратегий Наполеона.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кампании Наполеона: хронология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следовали друг за другом, показывая непрерывность военных действий и расширение влияния Империи.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охватывали значительный период и множество театров войны, что истощало ресурсы и силы Франции.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хроники, 19 век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Аустерлице — "Битва трёх императоров"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1805 года Наполеон одержал сокрушительную победу над объединённой армией России и Австрии, изменив расстановку сил в Европе.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распалась Священная Римская империя, а созданный Рейнский союз усилил французское влияние на немецких землях.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велась активная политика административного и экономического укрепления Империи, способствовавшая её стабильности.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миллионов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жили на территориях, находившихся под контролем Империи Наполеона, что подчеркивало её мощь и масштабы власти.
</a:t>
            </a:r>
            <a:endParaRPr lang="en-US" sz="19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блокада и борьба с Англией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1806 года Наполеон запретил европейским странам торговать с Великобританией, пытаясь снизить её экономическую мощь и влияние.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Западной и Центральной Европы поддержали блокаду, но она вызвала экономические трудности для Франции и союзников.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ограничения, Англия сохраняла лидерство в торговле благодаря своим колониям и развитой промышленности.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война и народные восстания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как форма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война стала одним из первых масштабных партизанских движений против иностранной оккупации. Местные жители активно сопротивлялись французской армии, используя тактику партизанских набегов и засад.
</a:t>
            </a:r>
            <a:endParaRPr lang="en-US" sz="1336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конфликта на силы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Изнурительный конфликт с испанскими повстанцами и британской армией существенно уменьшил боеспособность французских войск. Потери в Испании ослабили позиции Империи на других ключевых фронтах.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Россию в 1812 году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армия Наполеона, насчитывая свыше 600 000 солдат, начала наступление на Россию. Стратегия предполагала быструю победу, но столкнулась с упорным сопротивлением и раздробленностью российского пространства.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захват Москвы, Наполеон не достиг капитуляции царя Александра I. Отступление сопровождалось тяжёлыми потерями — сильные морозы, голод, атаки партизан и казацкие набеги сократили армию до менее чем 100 000 человек.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Антинаполеоновские коалиции и Битва народов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год: Формирование коалиции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провала в России Россия, Пруссия, Австрия, Великобритания и другие страны объединяются для борьбы с Наполеоном.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1814: Взятие Парижа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армии входят в Париж, что знаменует падение власти Наполеона в столице Франции.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1813: Битва народов под Лейпцигом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крупнейшем сражении конфликтующих сторон Наполеон терпит сокрушительное поражение от объединённых сил коалиции.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1814: Отречение Наполеона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отрекается от престола и отсылается на остров Эльба, завершив первый этап своего 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Крупнейшие города, вошедшие в империю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важнейшие города, включённые в Империю Наполеона, с указанием года завоевания и характера влияния на местное управление и реформы.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включённые в империю, играли ключевую роль в административных и социальных изменениях, однако некоторые из них стали центрами сопротивления.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и справочники эпохи Наполеона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 и последние дни Наполеона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и изгнание на Эльбу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1814 году после серии поражений Наполеон вынужден отказаться от власти и был сослан на остров Эльба. Это стал первый этап его падения и потеря контроля над Францией.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 дней» и окончательное поражение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1815-го Наполеон бежал с острова, пытаясь восстановить власть. Однако после поражения при Ватерлоо он был отправлен в ссылку на Святую Елену, где прожил до своей смерти в 1821 году.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наследие наполеоновской эпохи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создан Гражданский кодекс, который обеспечивал равенство перед законом и защиту собственности, став основой современных юридических систем во многих странах.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административная система с разделением на департаменты и префектов, что способствовало эффективному управлению государством и закреплению централизованной власти.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направлены на создание светской и доступной системы, позволившей развить научные и технические кадры для будущих поколений.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укрепила армию, улучшив подготовку офицеров и организацию войск, что на начало XIX века делало французскую армию одной из лучших в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Империи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границы и управление территориями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территориального расширения Империи охватывала основные страны Западной и Центральной Европы с различным статусом: от прямого контроля до союзнических государств.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военные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население к этому времени составляло около 70 миллионов человек, что обеспечивало значительные человеческие и военные ресурсы для поддержки военных кампаний и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личности эпохи Наполеона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 Даву — организатор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Николас Даву был одним из самых талантливых маршалов Наполеона, отвечал за чёткую организацию и дисциплину войск, что обеспечивало успех в многих сражениях.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 Мюрат и кавалерия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Жоахим Мюрат прославился мастерской кавалерийской тактикой, умело руководил конницей в бою, что играло важную роль в стремительных наступлениях имперской армии.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Александр I — лидер коалиции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царь возглавил борьбу против Наполеона, мобилизуя ресурсы и объединяя союзников, что стало ключевым фактором в падении Империи.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Империи Наполеона на Европу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способствовала упразднению феодальных структур и укреплению идей гражданских прав, задав новое направление развития европейских государств.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Империи изменило политическую карту Европы, сформировав новые границы и стимулируя рост национального самосознания в разных регионах.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стабильных законов и административных систем стало образцом для многих стран, продвигая модернизацию управления и права.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постоянные войны Империи принесли массовые разрушения, потери населения и социальные напряжения, оказавшиеся тяжелым наследием эпохи.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уроки Империи Наполеона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Наполеона оставила заметный след в истории, преобразовав политические и правовые системы Европы. Её уроки подчёркивают важность реформ, национального единства и осторожность в военных амбициях.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2026-05-11T01:43:14Z</dcterms:created>
  <dcterms:modified xsi:type="dcterms:W3CDTF">2026-05-11T01:43:14Z</dcterms:modified>
</cp:coreProperties>
</file>