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и пчёлы: башкирская сказка о смелости и дружбе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медведь и маленькие пчёлы готовы удивить каждого.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 передаётся из уст в уста много лет. В ней часто есть животные, чудеса и важный урок. Башкирские сказки особенно любят природу, труд и уважение к жизни.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которая живёт в памяти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Шумный лес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сказке кажется живым: в нём слышны шаги, шорохи и гул. Он создаёт ощущение движения и тайны. Именно здесь начинается встреча медведя с пчёлами.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улей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Улей выглядит небольшим, но он очень важен для пчёл. Это их дом, кладовая и защита. Поэтому любое вторжение сразу становится опасным и для хозяев, и для гостя.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 маленький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смешно и ярко смотрится рядом огромный медведь и крошечные пчёлы. Их размер как будто заранее обещает неожиданную развязку. Но в сказке всё решает не сила, а дружба.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улей в сказке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— самый заметный герой. Он большой и сильный, но действует слишком поспешно и не думает о последствиях.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кажутся маленькими и хрупкими, однако они смелые, быстрые и очень дружные. Вместе они защищают свой дом уверенно и решительно.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Мёд тоже становится важным участником истории. Из-за него начинается всё приключение, и именно он показывает, насколько медведю трудно устоять перед желанием взять чужое.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сказки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Медведя манит сладкий мёд, и он хочет получить его сразу. Ему кажется, что раз он сильный, то сможет легко взять добычу без труда.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желание взять чужое приводит к беде. Сказка напоминает: если не спросить разрешения и не подумать заранее, можно попасть в неприятную ситуацию.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медведь идёт к пчёлам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25" y="145013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7094" y="14435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5031" y="1443500"/>
            <a:ext cx="301388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Действуют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не ссорятся и не бегут поодиночке. Они быстро собираются и защищают улей как одна дружная команда, в которой каждый знает своё дело.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Отвечают смело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пчёлы маленькие, они не боятся сильного медведя. Их смелость помогает им не отступить и отстоять свой дом, даже когда опасность кажется большой.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Берегут свой дом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пчёл улей — не просто место, а настоящий дом. Они защищают его потому, что ценят свой труд, порядок и спокойную жизнь всей семьи.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ведут себя пчёлы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случается с медведем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получает урок, который хорошо запоминается. Он понимает, что сила не всегда помогает, если действовать грубо и неосторожно.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Наказание в сказке не злое, а поучительное. Оно показывает, что перед поступком нужно остановиться, подумать и уважать тех, кто защищает своё.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быть жадным: желание взять всё себе часто приводит к неприятностям. Сказка учит довольствоваться тем, что не причиняет вреда другим.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Чужой труд нужно уважать. Пчёлы добывают мёд не случайно, а долгой и полезной работой.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тоже могут быть сильными. Если они держатся вместе, им легче защитить себя и свой дом.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чем что-то сделать, надо подумать. Тогда поступок будет разумным, а не смешным и опасным.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 сочувствие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смешно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наблюдать, как большой медведь переоценивает свои силы. Он выглядит уверенно, но в итоге терпит поражение от маленьких защитников.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хочется пожалеть пчёл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вызывают сочувствие, потому что они просто охраняют свой дом. Их труд и смелость заставляют переживать за них и радоваться их победе.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лесу появляется медведь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бродит среди деревьев и замечает сладкий запах мёда. Впереди начинается смешное, но опасное приключение.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Медведь подходит к улью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ним оказывается маленький дом пчёл. Контраст между огромным зверем и крошечным улей сразу делает сцену запоминающейся.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Пчёлы защищают свой дом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дружно встают на защиту улья. Их жужжание и смелость меняют ход всей истории.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история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Чужой дом нельзя ломать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Улей для пчёл — это дом, где они живут и защищают своих малышей. Медведь, который суёт лапу туда без спроса, нарушает порядок и попадает в беду. История учит быть аккуратным, не вредить живому и беречь то, что создано трудом.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Мёд достаётся не просто так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весь день собирают нектар, а потом превращают его в ароматный мёд. Когда медведь хочет взять его без труда, сказка напоминает: чужой труд нужно уважать. Так дети видят, что сладкое лакомство появляется благодаря терпению и работе.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сказка учит беречь труд и природу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кажутся маленькими и беззащитными, но в сказке они не прячутся. Они сразу встают на защиту своего дома и действуют решительно, как настоящая команда.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сила не в размере, а в согласии. Каждая пчела делает своё дело, и вместе они становятся смелее, чем один большой, но неосторожный противник.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побеждают не случайно: они защищают то, что им дорого. Так сказка показывает детям, что дружба и единство помогают справиться даже с трудной ситуацией.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пчёлы — герои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бывает медведь в сказках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сказках медведь часто выглядит сильным и важным, но не всегда умеет подумать перед действием. В этой истории он идёт за мёдом слишком уверенно и забывает об осторожности.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помогает увидеть разницу между силой и мудростью. Сильный может проиграть, если спешит, а тот, кто умеет думать, действует разумно и не попадает в неприятности.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2770325"/>
            <a:ext cx="267900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57000" y="3519275"/>
            <a:ext cx="4060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башкирских сказках природа всегда рядом: лес, звери, пчёлы и запах мёда делают историю живой и понятной детям.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691275" y="1216500"/>
            <a:ext cx="40305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ведут себя как люди, поэтому сказка легко запоминается. Через их поступки дети видят простые правила жизни.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1275" y="3519275"/>
            <a:ext cx="4015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передаёт важные мысли без скучных нравоучений. Она учит уважать труд, быть дружными и не вредить другому.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башкирской сказки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3" y="973300"/>
            <a:ext cx="3884754" cy="400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54275" y="1691950"/>
            <a:ext cx="4229400" cy="99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уже то, что огромный медведь надеется быстро победить маленьких пчёл. Он уверен в своей силе, но неожиданно попадает в смешное и неприятное положение.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54275" y="3854150"/>
            <a:ext cx="4090200" cy="99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смешнее контраст между ожиданием и итогом. Читатель ждёт, что большой зверь победит, а выходит наоборот — маленькие защитники оказываются сильнее и ловчее.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сказку смешной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пересказывать сказку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282150" y="2434525"/>
            <a:ext cx="21243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Медведь замечает мёд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рассказать, как медведь увидел сладкую добычу и решил взять её без спроса.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592625" y="2922600"/>
            <a:ext cx="2124300" cy="13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Пчёлы защищают улей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показать, как пчёлы дружно встают на защиту своего дома и не дают себя обидеть.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794850" y="1831450"/>
            <a:ext cx="20670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Медведь получает урок
</a:t>
            </a:r>
            <a:pPr algn="r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медведь понимает свою ошибку и запоминает, что жадность и спешка приводят к беде.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" y="9338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9600" y="14549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Плохие поступки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показывает жадность и поспешность. Он хочет взять чужое без труда и не думает о последствиях. Из-за этого его поступок сразу вызывает проблемы.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39600" y="34915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наоборот, показывают смелость, дружбу и уважение к своему дому. Они защищают улей вместе, и именно поэтому их маленькая сила становится очень заметной.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видны в героях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напоминает: чужой труд нельзя обесценивать. Это правило понятно и сейчас, потому что уважение к работе других помогает жить мирно и честно.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не торопиться и думать перед поступком. Такая привычка полезна и в школе, и дома, и в игре, где ошибка может испортить дело.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дружная команда часто сильнее одного хвастливого героя. Это хороший урок для детей, которые учатся работать вместе и помогать друг другу.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сказка важна и сегодня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сказки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яркий образ — огромный медведь рядом с маленькими пчёлами. Он сразу запоминается, потому что размер героев будто меняется местами по значению: важнее не сила, а ум и согласие.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делает сказку весёлой и доброй. Маленькие пчёлы выглядят очень смело, а медведь — смешно и неуклюже, поэтому история легко остаётся в памяти.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урок из сказки «Медведь и пчёлы»
</a:t>
            </a:r>
            <a:endParaRPr lang="en-US" sz="1575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башкирская сказка учит не брать чужое, уважать труд и помнить о последствиях. А ещё она показывает, что дружба, смелость и согласие помогают победить даже сильного противника.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2026-05-24T02:25:25Z</dcterms:created>
  <dcterms:modified xsi:type="dcterms:W3CDTF">2026-05-24T02:25:25Z</dcterms:modified>
</cp:coreProperties>
</file>