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повседневные привычки влияют на организм, учёбу и развитие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 — здоровье
</a:t>
            </a:r>
            <a:endParaRPr lang="en-US" sz="346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237" y="720000"/>
            <a:ext cx="3609375" cy="360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особенно важно в 8 классе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организм быстро растёт, поэтому сон, питание, движение и режим дня влияют на память, внимание, настроение и самочувствие гораздо сильнее, чем кажется.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здоровый образ жизни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важен сам по себе, но максимальный эффект даёт их регулярное сочетание.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поддерживает не одна привычка, а согласованная система ежедневных действий.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обобщение по теме «Здоровый образ жизни»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938" y="1451264"/>
            <a:ext cx="4207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и работа организма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бег и подвижные игры помогают подростку расходовать энергию, тренируют сердце и лёгкие, а также уменьшают ощущение усталости после учебного дня.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выносливости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прогулки, велосипед и плавание постепенно повышают выносливость, укрепляют мышцы и делают перенос учебной и бытовой нагрузки заметно легче.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 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на осанку и координацию помогают телу расти правильно, снижают напряжение в спине и улучшают точность движений в повседневной жизни.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для 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рекомендует детям и подросткам 5–17 лет в среднем не менее 60 минут физической активности в день.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7089" y="1231050"/>
            <a:ext cx="2703723" cy="269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 источник энергии и строительного материала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организму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необходимы белки, жиры, углеводы, витамины, минеральные вещества и вода. Эти компоненты обеспечивают рост, восстановление тканей, обмен веществ и нормальную работу клеток.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рационе должны быть овощи, фрукты, крупы, цельнозерновой хлеб, молочные продукты, рыба, яйца, мясо и бобовые. Они дают энергию и помогают формировать организм.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ограничить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напитки, фастфуд, чипсы и продукты с избытком соли и сахара ухудшают качество питания и могут вытеснять более полезную еду из рациона.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полезные продукты работают лучше в сочетании и при регулярности питания. Пропуски приёмов пищи и однообразное меню быстро снижают работоспособность и самочувствие.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3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ориентиры для школьника 8 класса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режима дня помогают поддерживать работоспособность, внимание и нормальное самочувствие.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распорядок дня поддерживает организм лучше, чем нерегулярные попытки компенсировать усталость.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 школьный режим дня для подростков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полезный распорядок дня
</a:t>
            </a:r>
            <a:endParaRPr lang="en-US" sz="232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школьника в течение дня и связь режима с восстановлением сил
</a:t>
            </a:r>
            <a:endParaRPr lang="en-US" sz="9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 организма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сил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сна мышцы, нервная система и энергетические запасы восстанавливаются, а организм получает время для полноценного отдыха после дневной нагрузки.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во сне обрабатывает информацию, полученную за день, поэтому достаточный сон помогает лучше запоминать материал и увереннее отвечать на уроках.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ложиться спать в одно и то же время, засыпание и пробуждение становятся легче. Организм быстрее привыкает к устойчивому распорядку.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недосып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вызывает раздражительность, сонливость, снижение внимания и более медленную реакцию, из-за чего учебный день переносится заметно труднее.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 профилактика заболеваний
</a:t>
            </a:r>
            <a:endParaRPr lang="en-US" sz="2199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после улицы, перед едой и после контакта с общими поверхностями снижает риск попадания в организм возбудителей инфекций и помогает сохранить здоровье.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зубами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два раза в день уменьшает вероятность кариеса, воспаления дёсен и неприятного запаха изо рта, а также поддерживает общее самочувствие.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Полотенце, расчёска и другие предметы личной гигиены должны быть индивидуальными. Это помогает не переносить микробы от одного человека к другому.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 и чистая одежда создают более безопасные условия дома и в школе, а также уменьшают риск распространения инфекций.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 их последствия для подростка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организм особенно уязвим: вредные воздействия мешают росту, снижают выносливость и ухудшают самочувствие.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появляются вредные привычки, тем заметнее их влияние на лёгкие, сердце, внимание и сон.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здорового образа жизни и профилактики факторов риска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время, зрение и осанка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экран занимает весь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школьник долго сидит с телефоном или компьютером, глаза работают без отдыха. Частота моргания снижается, поэтому появляется сухость, жжение и ощущение усталости. Одновременно человек всё сильнее наклоняется вперёд, и шея быстро начинает напрягаться.
</a:t>
            </a:r>
            <a:endParaRPr lang="en-US" sz="155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сидеть без лишней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6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 помогает уменьшить вред от экрана. Спина должна опираться на спинку стула, а экран находиться примерно на расстоянии вытянутой руки. Такая поза снижает риск сутулости, боли в спине и перенапряжения глаз.
</a:t>
            </a:r>
            <a:endParaRPr lang="en-US" sz="16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организм восстанавливает силы, а иммунная система работает особенно активно. Если подросток регулярно недосыпает, защитные механизмы ослабевают, и простуды возникают чаще.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витамины, минеральные вещества и вода нужны для нормальной работы клеток защиты. Однообразный рацион мешает организму быстро отвечать на инфекцию и замедляет восстановление после болезни.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улучшает кровообращение и помогает обмену веществ. Прогулки и подвижные игры поддерживают иммунитет лучше, чем постоянное сидение дома.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чистая одежда и проветривание комнаты уменьшают встречу с возбудителями болезней. Эти простые действия особенно важны в школе, где много общих поверхностей и тесных контактов.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 жизни влияет на иммунитет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Психоэмоциональное состояние и здоровье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учебной нагрузке подросток быстро утомляется, если нет чёткого режима. Нервная система работает с напряжением, и растёт риск раздражительности и снижения концентрации.
</a:t>
            </a:r>
            <a:endParaRPr lang="en-US" sz="1746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 течение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отдых, смена деятельности, прогулка или общение помогают снять внутреннее напряжение. Такие паузы поддерживают работоспособность и уменьшают ощущение перегрузки.
</a:t>
            </a:r>
            <a:endParaRPr lang="en-US" sz="157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сон, поддержка семьи и друзей, а также чередование умственной и физической работы помогают сохранять спокойствие. При этом стресс меньше отражается на сне, аппетите и общем самочувствии.
</a:t>
            </a:r>
            <a:endParaRPr lang="en-US" sz="1649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6944"/>
            <a:ext cx="4231200" cy="1673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образа жизни и их влияние на организм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привычки школьника могут поддерживать здоровье или, наоборот, ослаблять организм.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фактор может приносить пользу при правильном режиме и вред при нарушении привычек.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о здоровье человека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привычка становится частью образа жизни
</a:t>
            </a:r>
            <a:endParaRPr lang="en-US" sz="194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повторяемые действия постепенно влияют на самочувствие и поведение школьника.
</a:t>
            </a:r>
            <a:endParaRPr lang="en-US" sz="8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2103" y="1451264"/>
            <a:ext cx="4207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 учебная работоспособность
</a:t>
            </a:r>
            <a:endParaRPr lang="en-US" sz="2259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подъём помогает быстрее включиться в день и не начинать уроки в состоянии сонливости. Когда утро проходит спокойно, организму легче перейти к учебной работе без лишнего напряжения.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30–40 минут умственной работы внимание обычно снижается. Короткий перерыв или смена задания помогают вернуть сосредоточенность и уменьшают количество ошибок из-за усталости.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между уроками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перемены и прогулка после школы снимают статическое напряжение. Движение улучшает кровообращение и помогает дольше сохранять бодрость при выполнении домашних заданий.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время сна даёт мозгу и мышцам возможность восстановиться. Если режим нарушен, школьник быстрее утомляется, хуже запоминает материал и медленнее выполняет задания.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самочувствие школьника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здоровье школьника действуют не отдельные привычки, а их сочетание. Особенно заметны связи между недосыпом, малоподвижностью, стрессом и длительным временем у экрана.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оказываются сон и питание, но их эффект резко снижается при стрессе и избытке экранного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 здорового образа жизни; шкала условная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здоровых привычек в школьной жизни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359850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перед школой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приём пищи помогает дольше сохранять энергию и меньше отвлекаться на голод во время уроков. Это особенно важно в дни с высокой учебной нагрузкой.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67567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рукой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воды на парте напоминает о питьевом режиме и помогает поддерживать самочувствие в течение дня. Регулярное питьё полезно при активной умственной работе.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79314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прогулка после школы снимает напряжение от долгого сидения. Свежий воздух и движение помогают переключиться с учёбы на отдых и улучшить настроение.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91071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 комнате облегчает концентрацию и делает занятия дома более комфортными. Проветривание особенно полезно перед выполнением домашних заданий и перед сном.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02840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осанка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зубов, мытьё рук и аккуратная посадка за столом входят в повседневный уход за здоровьем. Эти простые действия формируют полезные привычки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что помогает сохранить здоровье надолго
</a:t>
            </a:r>
            <a:endParaRPr lang="en-US" sz="2102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режим, движение, сон и гигиена действуют вместе. Если школьник соблюдает их регулярно, организм легче справляется с нагрузками и реже даёт сбои.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Плановые осмотры помогают заметить изменения в здоровье вовремя. Это важно, потому что некоторые нарушения сначала проявляются только усталостью, частыми простудами или снижением внимания.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по календарю помогают защитить организм от опасных инфекций. Вакцинация — это часть профилактики, которая снижает риск тяжёлого течения болезни.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появляются боль, сильная усталость, нарушение сна или частые заболевания, режим нужно пересмотреть. Раннее внимание к таким признакам помогает избежать более серьёзных проблем.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каждый день влияет на рост, развитие, иммунитет, учёбу и настроение подростка. Полезные привычки работают вместе, а потому именно повседневный выбор помогает сохранять здоровье надолго.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2026-06-01T09:56:14Z</dcterms:created>
  <dcterms:modified xsi:type="dcterms:W3CDTF">2026-06-01T09:56:14Z</dcterms:modified>
</cp:coreProperties>
</file>