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классификация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деление растений по признакам и их значение в природе и жизни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 история классификации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 берет начало в Античности, развивается через систему Линнея и современные методы изучения, включая генетику. Таксоны помогают группировать растения по эволюционным связям.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 растений?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ориентироваться в огромном разнообразии растений, выявлять родственные связи и упрощает изучение их особенностей.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классификации легче использовать растения для еды, лекарств и декоративных целей, подбирая нужные виды по назначению.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облегчает поиск редких и исчезающих видов, что важно для их охраны и сохранения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используемые для классификации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семян и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 семян и плодов различаются у групп растений; эти отличия помогают их классифицировать и выявлять родственные связи между видами.
</a:t>
            </a:r>
            <a:endParaRPr lang="en-US" sz="121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 форма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варьируются по форме и структуре, например, простые или сложные, с разным типом жилкования, что отражает адаптации растений к среде.
</a:t>
            </a:r>
            <a:endParaRPr lang="en-US" sz="124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строение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может происходить спорами или семенами, корни бывают стержневыми или мочковатыми. Эти признаки важны для определения принадлежности к определённым группам.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 растений: низшие и высшие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растения — водоросли, не имеют органов и специализированных тканей, живут в воде или влажных местах.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обладают листьями, стеблями и корнями, а также специализированными тканями для поддержки и питания.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высшим относятся мхи, папоротники, голосеменные и покрытосеменные растения с разными способами размножения.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низшие и высшие отражает усложнение строения и приспособление к жизни на суше.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низших и высших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в строении, органах и способах размножения между низшими и высшими растениями.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более сложны по строению, что обеспечивает им преимущество в разнообразных средах обитания.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водорослей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нет настоящих корней, стеблей или листьев, они размножаются спорами или делятся клетками.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воде или во влажных местах, где нет необходимости в развитых органах для поглощения воды.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кислород и служат начальным звеном в пищевых цепях пресноводных и морских экосистем.
</a:t>
            </a:r>
            <a:endParaRPr lang="en-US" sz="11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мхов: первые наземные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жизненная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имеют простые листья и стебли, не образующие настоящих корней. Их тело состоит из гаметофита, доминирующего поколения в цикле жизни.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— основной способ размножения. Кукушкин лён — характерный мох, часто встречающийся в лесах и на увлажнённых почвах.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мха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длительное и заметное поколение, в отличие от непродолжительного спорофита.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гаметофита в жизненном цикле характеризует мхи как примитивных высших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ботанике,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древние высшие споровые растения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предпочитают влажные тени, имеют корневища и сложные перистые листья — вайи, адаптированные для эффективного фотосинтеза.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развиваются в сорусах на нижней стороне листьев. Орляк обыкновенный — один из широко распространённых видов папоротников.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особенности и примеры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группа растений, у которых отсутствуют цветы, а семена формируются открыто на чешуях шишек без защитной оболочки, что отличает их от покрытосеменных.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голосеменных включают сосну, ель, лиственницу и кедр, которые адаптированы к суровым климатическим условиям и играют важную роль в лесных экосистемах.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Вечнозеленая хвоя этих растений способствует экономии воды и защите от холода, благодаря чему голосеменные успешно обитают в северных и горных регионах.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шишки голосеменных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производят пыльцу, а женские — развивают семена, которые обычно располагаются на верхней стороне семенных чешуй.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расположение семян на чешуях обеспечивает их эффективное опыление ветром, не требуя насекомых, что характерно для голосеменных.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учебное пособие, 2020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покрытосеменных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крупнейшая группа растений, выделяющаяся наличием цветков и закрытых семян. Они населяют все климатические зоны и играют ключевую роль в экосистемах по всему миру.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покрытосеменных состоит из тычинок, пестика, лепестков и чашелистиков, что обеспечивает эффективное опыление и защиту репродуктивных органов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 и плода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семена развиваются внутри завязи плода, которые защищают их и способствуют распространению семян, обеспечивая успех размножения покрытосеменных.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голосеменных и покрытосеменных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отличия между двумя группами по морфологическим и экологическим признакам.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гораздо большее разнообразие и распространены шире, что делает их доминирующей группой в наземных экосистемах.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ботаника, 2022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 однодольные растения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характеризуются двумя семядолями в семени, сетчатым жилкованием листьев и стержневой корневой системой, что усиливает поддержку и питание.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стебля в двудольных обычно кольчатое, а в однодольных — рассеянное, что влияет на их механическую прочность и рост.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обладают одной семядолей, параллельным жилкованием листьев и мочковатой корневой системой, позволяющей быстро всасывать влагу и питательные вещества.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у двудольных обычно имеют части по четырём или пятёркам, а у однодольных — по трём, отражая различия в биологических стратегиях.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семейства покрытосеменных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— основа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культуры, такие как пшеница, кукуруза и рис, являются главными продуктами питания во многих странах, обеспечивая калории и питательные вещества миллиардам людей.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природные 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растения, включая фасоль и горох, фиксируют азот из воздуха, обогащая почву, что способствует устойчивому земледелию и улучшению урожайности других культур.
</a:t>
            </a:r>
            <a:endParaRPr lang="en-US" sz="1108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— разнообразие вкусов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объединяет капусту, редьку и репу, представляя ценную пищевую и кормовую группу с богатством витаминов и микроэлементов.
</a:t>
            </a:r>
            <a:endParaRPr lang="en-US" sz="1243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— красота и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Сложноцветные, такие как подсолнечник и ромашка, играют важную роль в декоративном садоводстве и производстве пищевых продуктов, включая масло и лекарственные препараты.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основных семейств среди покрытосеменных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демонстрирует влияние ведущих семейств на биоразнообразие и сельское хозяйство.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и бобовые составляют значительную часть видов и имеют ключевое значение для питания и аграрной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растений,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классификации в жизни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 облегчает идентификацию лекарственных и пищевых видов, позволяя эффективно использовать их в медицине и пищевой промышленности.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классификации ученые создают методы выращивания и охраны сельскохозяйственных и редких растений, поддерживая экологическое равновесие.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отличать ядовитые растения от съедобных, что важно для безопасности человека и предотвращения отравлений.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классификации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уточняет родственные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позволяет выявлять точные эволюционные связи между растениями, иногда вызывая перераспределение видов по таксонам и пересмотр традиционных систем.
</a:t>
            </a:r>
            <a:endParaRPr lang="en-US" sz="1455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 в систематике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оборудования для молекулярной биологии даёт глубокое понимание генетической структуры растений, что помогает учёным создавать более точные классификационные схемы.
</a:t>
            </a:r>
            <a:endParaRPr lang="en-US" sz="13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растений в науке и жизни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 объединяет знания и опыт, раскрывая разнообразие природы и помогая рационально использовать растения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2026-05-09T10:20:24Z</dcterms:created>
  <dcterms:modified xsi:type="dcterms:W3CDTF">2026-05-09T10:20:24Z</dcterms:modified>
</cp:coreProperties>
</file>