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живой материи и методы биологии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молекул до биосферы: как устроена жизнь?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как система: почему это важно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объясняет жизнь не как набор отдельных фактов, а как систему взаимосвязанных уровней. Такой подход помогает понять, как работают организмы, как меняются популяции и почему устойчивость природы зависит от связей между её компонентами.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уровень организации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живого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уровне находятся вода, соли, углеводы, липиды, белки и нуклеиновые кислоты. Именно их взаимодействие создаёт химическую основу всех процессов, происходящих в клетках и организмах.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9500" y="1742113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сведения о строении организма, а РНК участвует в их передаче и реализации. Благодаря этим молекулам признаки сохраняются и передаются потомству из поколения в поколение.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9725" y="2974238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белков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выполняют множество функций: ускоряют реакции как ферменты, входят в состав клеточных структур, переносят вещества и защищают организм. Их свойства определяют работу многих систем живого.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58500" y="301840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служит универсальным переносчиком энергии и обеспечивает жизненно важные реакции. Запас и расход энергии на молекулярном уровне лежат в основе обмена веществ и поддержания жизни.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150800" y="416830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основа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запускаются реакции синтеза и распада веществ, без которых невозможны рост, восстановление и функционирование клеток. Молекулярный уровень объединяет химию и биологию в единую систему.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минимальная единица живого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считается элементарной единицей живого, потому что именно в ней совмещаются строение, обмен веществ и способность к размножению. Все организмы состоят из одной или множества клеток.
</a:t>
            </a:r>
            <a:endParaRPr lang="en-US" sz="1108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 эукариоты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Прокариотические клетки устроены проще и не имеют оформленного ядра. Эукариотические клетки отличаются наличием ядра и мембранных органоидов, что делает их внутреннюю организацию более сложной.
</a:t>
            </a:r>
            <a:endParaRPr lang="en-US" sz="1083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растёт, делится, обменивается веществами с внешней средой и передаёт наследственную информацию дочерним клеткам. Эти свойства делают её самостоятельной живой системой.
</a:t>
            </a:r>
            <a:endParaRPr lang="en-US" sz="1108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схеме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удобно показать ядро, цитоплазму, клеточную мембрану, митохондрии, рибосомы и другие основные структуры. Такая схема помогает увидеть связь строения клетки с её функциями.
</a:t>
            </a:r>
            <a:endParaRPr lang="en-US" sz="110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просто последовательность уровней, а нарастание сложности организации: каждый следующий уровень объединяет предыдущие и создаёт новые свойства.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уровней организации живой материи
</a:t>
            </a:r>
            <a:endParaRPr lang="en-US" sz="2815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больше роль взаимодействий между частями системы. Новые свойства появляются только при объединении элементов.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урока; условная иерархическая шкала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804716"/>
            <a:ext cx="271200" cy="241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73476"/>
            <a:ext cx="271200" cy="27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 органы многоклеточного организма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Эпителиальная, соединительная, мышечная и нервная ткани отличаются строением клеток и выполняемыми задачами. Вместе они обеспечивают защиту, опору, движение, проведение импульсов и согласованную работу органов.
</a:t>
            </a:r>
            <a:endParaRPr lang="en-US" sz="803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выделяют образовательную, покровную, основную, проводящую и механическую ткани. Каждая из них специализируется на росте, защите, фотосинтезе, транспорте веществ и поддержании формы.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состоит из нескольких тканей, работающих совместно ради одной функции. Сердце перекачивает кровь, лёгкие обеспечивают газообмен, а их эффективность зависит от согласованности строения и работы тканей.
</a:t>
            </a:r>
            <a:endParaRPr lang="en-US" sz="796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органы тоже образуют целостную систему: лист осуществляет фотосинтез, корень поглощает воду и минеральные вещества. Их функции невозможны без специальной организации тканей.
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уровень: целостность и гомеостаз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926717" y="194207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нельзя понимать как простую сумму органов: все части связаны между собой и работают согласованно. Нарушение одной функции отражается на состоянии всей системы.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926717" y="2644807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поддерживает относительное постоянство внутренней среды: температуры, уровня глюкозы, воды, солей и кислотности. Это создаёт условия для нормальной работы клеток и органов.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26717" y="334754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процессе онтогенеза организм растёт, клетки дифференцируются, а структуры постепенно специализируются. Развитие начинается с одной клетки и приводит к формированию сложного многоклеточного организма.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926717" y="4050279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и человека согласованность работы органов обеспечивают нервная и эндокринная системы. Они быстро передают сигналы и помогают организму реагировать на изменения среды.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079721"/>
            <a:ext cx="4000500" cy="22061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каждый уровень живого имеет собственную структурную основу и характерные процессы.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уровни организации и их признаки
</a:t>
            </a:r>
            <a:endParaRPr lang="en-US" sz="2915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уровней свои единицы и процессы, но на каждом из них возникают новые свойства, отсутствующие у отдельных частей.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уровней организации живого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Популяционно-видовой уровень организации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242950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популяция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 — это группа особей одного вида, живущих на общей территории и свободно скрещивающихся между собой. Она является основной единицей эволюционных изменений.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302250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и отбор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уровне происходят наследственная изменчивость, естественный отбор, миграции и дрейф генов. Именно они изменяют частоты признаков и влияют на приспособленность особей.
</a:t>
            </a:r>
            <a:endParaRPr lang="en-US" sz="1062" dirty="0"/>
          </a:p>
        </p:txBody>
      </p:sp>
      <p:sp>
        <p:nvSpPr>
          <p:cNvPr id="13" name="Text 4"/>
          <p:cNvSpPr txBox="1"/>
          <p:nvPr/>
        </p:nvSpPr>
        <p:spPr>
          <a:xfrm>
            <a:off x="480206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вид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объединяет популяции с общим генофондом, которые способны давать плодовитое потомство. Это важный критерий для понимания биологического разнообразия и классификации организмов.
</a:t>
            </a:r>
            <a:endParaRPr lang="en-US" sz="1062" dirty="0"/>
          </a:p>
        </p:txBody>
      </p:sp>
      <p:sp>
        <p:nvSpPr>
          <p:cNvPr id="14" name="Text 5"/>
          <p:cNvSpPr txBox="1"/>
          <p:nvPr/>
        </p:nvSpPr>
        <p:spPr>
          <a:xfrm>
            <a:off x="6581631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вида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изоляция препятствует свободному скрещиванию между разными видами и сохраняет их самостоятельность. Благодаря этому поддерживаются устойчивые биологические различия в природе.
</a:t>
            </a:r>
            <a:endParaRPr lang="en-US" sz="106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меняется не изолированно: в природе факторы действуют одновременно, а их сила зависит от сезона, условий среды и деятельности человека.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численность популяции
</a:t>
            </a:r>
            <a:endParaRPr lang="en-US" sz="276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поддерживают ресурсы и высокая рождаемость, а ограничивают — болезни, хищники и дефицит пищи. Баланс факторов определяет динамику популяции.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урока; значения условные, для сравнения факторов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как система живых и неживых компонентов
</a:t>
            </a:r>
            <a:endParaRPr lang="en-US" sz="2064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сообщество организмов и среду их обитания, а также связи между ними. Свет, температура, влажность и почва определяют условия жизни и направляют обмен веществ.
</a:t>
            </a:r>
            <a:endParaRPr lang="en-US" sz="1108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
</a:t>
            </a:r>
            <a:pPr algn="l" indent="0" marL="0">
              <a:lnSpc>
                <a:spcPct val="115000"/>
              </a:lnSpc>
              <a:buNone/>
            </a:pPr>
            <a:r>
              <a:rPr lang="en-US" sz="2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Зеленые растения, водоросли и некоторые бактерии создают органические вещества из неорганических соединений. Они служат начальным звеном питания и обеспечивают поступление энергии в экосистему.
</a:t>
            </a:r>
            <a:endParaRPr lang="en-US" sz="1049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многие простейшие используют готовую органику, получая из нее энергию и строительный материал. Они связывают различные звенья пищевых цепей и регулируют численность других организмов.
</a:t>
            </a:r>
            <a:endParaRPr lang="en-US" sz="1108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
</a:t>
            </a:r>
            <a:pPr algn="l" indent="0" marL="0">
              <a:lnSpc>
                <a:spcPct val="115000"/>
              </a:lnSpc>
              <a:buNone/>
            </a:pPr>
            <a:r>
              <a:rPr lang="en-US" sz="2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бактерии разлагают мертвые остатки и отходы жизнедеятельности до минеральных веществ. Благодаря их работе питательные вещества возвращаются в среду и снова становятся доступными растениям.
</a:t>
            </a:r>
            <a:endParaRPr lang="en-US" sz="105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и круговорот веществ в экосистеме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энергии по трофическим уровням и возврата веществ в круговорот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как высший уровень организации живого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оболочка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включает всю совокупность организмов Земли и части оболочек планеты, где возможна жизнь. Она охватывает нижние слои атмосферы, всю гидросферу и верхние горизонты литосферы.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4300" y="234115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живого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изменяют состав воздуха, воды и почвы, участвуют в накоплении органических веществ и формировании природных условий. Биосфера поэтому рассматривается как активно преобразуемая оболочка планеты.
</a:t>
            </a:r>
            <a:endParaRPr lang="en-US" sz="910" dirty="0"/>
          </a:p>
        </p:txBody>
      </p:sp>
      <p:sp>
        <p:nvSpPr>
          <p:cNvPr id="11" name="Text 3"/>
          <p:cNvSpPr txBox="1"/>
          <p:nvPr/>
        </p:nvSpPr>
        <p:spPr>
          <a:xfrm>
            <a:off x="399750" y="318242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Планетарные круговороты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уровне биосферы непрерывно идут круговороты воды, углерода, азота и кислорода. Эти процессы связывают между собой все экосистемы и поддерживают стабильность среды обитания.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79750" y="38362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биосферы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биосферы зависит от разнообразия видов и согласованной работы всех экосистем. Нарушение одного звена отражается на других, поэтому ее устойчивость требует бережного отношения к природе.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2654" y="1759627"/>
            <a:ext cx="281100" cy="2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2650" y="2410941"/>
            <a:ext cx="281100" cy="249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2650" y="3031125"/>
            <a:ext cx="281100" cy="28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2653" y="3666953"/>
            <a:ext cx="281100" cy="2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2653" y="4302778"/>
            <a:ext cx="281100" cy="28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системы как объект изучения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525476" y="1705075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система работает как единое целое: функции органов, клеток и молекул взаимосвязаны. Изменение одного элемента отражается на состоянии всей системы, особенно при болезни или стрессе.
</a:t>
            </a:r>
            <a:endParaRPr lang="en-US" sz="803" dirty="0"/>
          </a:p>
        </p:txBody>
      </p:sp>
      <p:sp>
        <p:nvSpPr>
          <p:cNvPr id="12" name="Text 3"/>
          <p:cNvSpPr txBox="1"/>
          <p:nvPr/>
        </p:nvSpPr>
        <p:spPr>
          <a:xfrm>
            <a:off x="3525476" y="2340904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уровней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организованы по уровням, где каждый следующий включает предыдущий, но обладает новыми свойствами. Такой порядок помогает объяснять переход от клетки к организму и от организма к биосфере.
</a:t>
            </a:r>
            <a:endParaRPr lang="en-US" sz="803" dirty="0"/>
          </a:p>
        </p:txBody>
      </p:sp>
      <p:sp>
        <p:nvSpPr>
          <p:cNvPr id="13" name="Text 4"/>
          <p:cNvSpPr txBox="1"/>
          <p:nvPr/>
        </p:nvSpPr>
        <p:spPr>
          <a:xfrm>
            <a:off x="3525476" y="2976726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параметры поддерживаются в пределах нормы автоматически, без постоянного внешнего контроля. Это обеспечивает устойчивость организма, популяции или экосистемы при изменении условий среды.
</a:t>
            </a:r>
            <a:endParaRPr lang="en-US" sz="803" dirty="0"/>
          </a:p>
        </p:txBody>
      </p:sp>
      <p:sp>
        <p:nvSpPr>
          <p:cNvPr id="14" name="Text 5"/>
          <p:cNvSpPr txBox="1"/>
          <p:nvPr/>
        </p:nvSpPr>
        <p:spPr>
          <a:xfrm>
            <a:off x="3525476" y="3612550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со средой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открыты: они получают вещества, энергию и информацию извне и передают продукты обмена обратно. Без этого постоянного обмена невозможны рост, развитие и поддержание жизнедеятельности.
</a:t>
            </a:r>
            <a:endParaRPr lang="en-US" sz="803" dirty="0"/>
          </a:p>
        </p:txBody>
      </p:sp>
      <p:sp>
        <p:nvSpPr>
          <p:cNvPr id="15" name="Text 6"/>
          <p:cNvSpPr txBox="1"/>
          <p:nvPr/>
        </p:nvSpPr>
        <p:spPr>
          <a:xfrm>
            <a:off x="3525476" y="4248375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Эмерджентные свойства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качества возникают только у целой системы, а не у отдельных частей. К ним относятся согласованная работа сердца, коллективное поведение, иммунный ответ и устойчивость экосистемы.
</a:t>
            </a:r>
            <a:endParaRPr lang="en-US" sz="80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различаются по роли в исследовании: одни фиксируют признаки, другие проверяют гипотезы, а третьи помогают обработать и интерпретировать результаты.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биологии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методы взаимодополняют друг друга: от первичного описания объекта до проверки выводов и получения надежного научного результата.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перечню методов, приведенному в теме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Наблюдение, описание, сравнение и классификация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926717" y="194207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позволяет изучать объект без вмешательства в его состояние. Исследователь фиксирует признаки, поведение и изменения, чтобы получить первичные сведения о живой системе в естественных или лабораторных условиях.
</a:t>
            </a:r>
            <a:endParaRPr lang="en-US" sz="955" dirty="0"/>
          </a:p>
        </p:txBody>
      </p:sp>
      <p:sp>
        <p:nvSpPr>
          <p:cNvPr id="10" name="Text 2"/>
          <p:cNvSpPr txBox="1"/>
          <p:nvPr/>
        </p:nvSpPr>
        <p:spPr>
          <a:xfrm>
            <a:off x="2926717" y="2644807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переводит увиденное в точную научную форму. В нем указывают строение, размеры, окраску, форму, особенности поведения и другие признаки, необходимые для последующего анализа и сопоставления.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26717" y="334754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установить сходство и различия между организмами, органами или явлениями. Оно позволяет выделять важные признаки и отличать случайные особенности от закономерных.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926717" y="4050279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упорядочивает биологическое разнообразие по группам на основе общих признаков и родства. Она лежит в основе систематики и делает изучение живой природы более строгим и удобным.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639705"/>
            <a:ext cx="4039800" cy="127729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и измерение дают проверяемые данные, на основе которых можно обосновать выводы и сравнить результаты разных опытов.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и измерение в биологии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отвечает на вопрос о причине, а измерение показывает степень изменения. Вместе они делают выводы точными, воспроизводимыми и пригодными для сравнения.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методам биологии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Микроскопия и молекулярно-генетические методы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микроскопия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микроскоп позволяет рассматривать клетки, ткани и многих микроорганизмов. Этот метод дает возможность изучать форму, расположение структур и особенности строения живых или окрашенных препаратов.
</a:t>
            </a:r>
            <a:endParaRPr lang="en-US" sz="845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 обеспечивает очень большое увеличение и высокое разрешение, поэтому с ее помощью исследуют органоиды, мембраны и другие ультратонкие структуры, недоступные обычному микроскопу.
</a:t>
            </a:r>
            <a:endParaRPr lang="en-US" sz="911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Полимеразная цепная реакция, секвенирование ДНК и гель-электрофорез позволяют изучать наследственную информацию, выявлять мутации и сравнивать генетический материал разных организмов.
</a:t>
            </a:r>
            <a:endParaRPr lang="en-US" sz="902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методы широко используются в генетике, медицине, селекции, биотехнологии и судебной экспертизе. Они помогают не только описывать объекты, но и точно устанавливать их молекулярные особенности.
</a:t>
            </a:r>
            <a:endParaRPr lang="en-US" sz="92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биологического исследования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научного поиска: от проблемы к проверяемому выводу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показывают, как из простых элементов складываются сложные живые системы. Методы биологии делают это знание доказательным и полезным для науки, медицины, экологии и практики.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молекулы до биосферы: единая логика жизни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2026-06-01T14:09:55Z</dcterms:created>
  <dcterms:modified xsi:type="dcterms:W3CDTF">2026-06-01T14:09:55Z</dcterms:modified>
</cp:coreProperties>
</file>