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искусственные экосистемы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это связи живого и неживого. Сегодня разберём лес, пруд, сад и парк.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производителей, потребителей и разрушителей. Растения создают пищу с помощью света, животные получают готовую еду, а бактерии и грибы разлагают остатки. На жизнь экосистемы влияют свет, вода, воздух, температура, почва и времена года — даже школьный двор может быть экосистемой.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 и какие части в ней есть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озеро, река и море — природные экосистемы. В них растения, животные, грибы и микроорганизмы живут по естественным правилам, образуя устойчивые взаимосвязи.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природных экосистемах обычно больше видов. Когда видов много, организмов связывает больше «цепочек», поэтому их роли легче замещаются, и система становится надежнее.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способны сами поддерживать равновесие: регулируют состав организмов и восстанавливаются после обычных изменений. Но сильные воздействия могут нарушить баланс.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возникают без помощи человека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заметны несколько ярусов: деревья, кустарники, травы и мхи. Каждый ярус получает свою долю света и влаги, поэтому там поселяются разные растения.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 и зачем он нужен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ель, берёза и сосна создают тень и помогают почве меньше пересыхать. В лесу встречаются белка, дятел, заяц, ёж, жуки, грибы и почвенные бактерии: они вместе поддерживают жизнь и «работают» на разложение.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пример природной экосистемы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сравнение по признакам (точные числовые шкалы не приводятся в школьной программе).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«богатые» по видам экосистемы чаще сохраняют равновесие даже при небольших изменениях.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чем больше система опирается на природные связи, тем меньше она нуждается в постоянном вмешательстве.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искусственные экосистемы: сравнение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природных экосистемах много пищевых связей. Поэтому исчезновение одного вида не всегда означает поломку всей системы: цепочки питания частично продолжают работать.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возвращают вещества в почву: остатки разлагаются, а растения снова используют полученные элементы для роста. Круг превращений делает систему замкнутее.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какой-то вид становится редким, его «функцию» могут частично брать на себя другие организмы. Так экосистема уменьшает последствия изменений и дольше сохраняет баланс.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разнообразие видов, тем больше вариантов связей между ними. Разнообразие увеличивает устойчивость: у экосистемы больше способов восстановиться после нарушений.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экосистемы более устойчивы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обычно больше и глубже пруда, поэтому условия меняются медленнее. В прибрежной зоне растут камыш, тростник и кувшинки, а в толще воды обитают рыбы, рачки, улитки и водные насекомые.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работают бактерии и грибы: они разлагают остатки живых организмов. Водные растения, животные и микроорганизмы связаны общими условиями, поэтому вместе образуют единую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 пруд как водные экосистемы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огород, поле, теплица, парк и аквариум — это искусственные экосистемы. Их основу задаёт человек: он выбирает, какие растения и животные будут жить рядом.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такая система оставалась «здоровой», нужны регулярные действия: полив, подкормка, прополка, уборка и защита от вредителей. Без этого условия быстро ухудшаются, и нарушается равновесие.
</a:t>
            </a:r>
            <a:endParaRPr lang="en-US" sz="1016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искусственных экосистемах обычно меньше видов, чем в природе. Из‑за этого связей между организмами меньше, поэтому система хуже переносит изменения и требует постоянного внимания.
</a:t>
            </a:r>
            <a:endParaRPr lang="en-US" sz="109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 создаёт и поддерживает человек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человека в саду, теплице или аквариуме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искусственная экосистема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406" y="1394038"/>
            <a:ext cx="357118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чем меньше зависимость от человека, тем больше система похожа на природную и тем устойчивее её равновесие.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«Природные и искусственные экосистемы» (учебное обобщение).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происхождение, число видов, устойчивость, роль человека и примеры экосистем.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природных и искусственных экосистем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экосистеме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Солнца попадает на растения и превращается в питательные вещества. Эти вещества становятся «первым звеном» цепочки, по которому энергия переходит дальше к разным животным и организмам.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начинается с Солнца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называют производителями: они создают органические вещества и служат пищей многим травоядным. Благодаря этому растения связывают неживую природу и живые существа в единую систему.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Производители: растения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растений и животных разлагают грибы и бактерии. В результате питательные вещества возвращаются в почву и снова становятся доступными растениям, поддерживая круговорот.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замыкают круг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объяснение закона уменьшения энергии в трофических уровнях; точные значения зависят от конкретной экосистемы, 2026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энергии каждый раз тратится на движение, рост и поддержание жизни, поэтому на следующих уровнях остаётся меньше. Из-за этого роль всех участников цепочки особенно важна.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энергии становится меньше по мере продвижения, длинные цепи встречаются реже: на верхних уровнях просто не хватает «корма» по количеству 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достаётся больше энергии в пищевой цепи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как искусственная экосистема в городе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этажи парка и жизнь в них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кронами деревьев комфортно и днём, и в тени: там находят укрытие мелкие животные, а на газонах живут насекомые. У кустарников свои «маршруты» для птиц. Так парк становится домом для разных видов в одном месте.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Полив, обрезка и уборка — невидимая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парк выглядел ухоженным, люди поливают растения, убирают мусор и проводят санитарную обрезку. Эти действия помогают сохранить условия для роста деревьев, кустарников и цветов. Без регулярной заботы в парке быстрее ухудшается среда для живых существ.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 как жители городского «островка»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заметить воробьёв и голубей, муравьёв, бабочек и множество других организмов. Их присутствие зависит от того, насколько безопасны растения и насколько чисто вокруг. Поэтому состояние парка напрямую отражается на разнообразии его обитателей.
</a:t>
            </a:r>
            <a:endParaRPr lang="en-US" sz="8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и избыток веществ мешают жизни: растения хуже растут, у животных снижается выживаемость. Связи между видами ослабевают, потому что «корм» и среда становятся менее подходящими.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сокращение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деревья и подлесок, уменьшается укрытие и корм для многих организмов. Нарушаются привычные цепочки питания и расселение видов, поэтому экосистема перестраивается не сразу, а «с потерями».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резкие изменения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огонь уничтожает часть растений и меняет температуру и влажность. Даже после восстановления растения и животные могут вернуться не сразу, а некоторые виды уже не находят прежние условия.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лишние 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ухудшает условия, а избыток удобрений способен вызывать бурный рост водорослей или перекос в питании. Тогда страдают насекомые, рыбы и другие участники водной и наземной экосистем.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работу экосистем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факторов устойчивости по школьному учебному материалу; точные доли зависят от конкретной экосистемы, 2026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повышают не только природные условия, но и «внутренние роли» видов: без разрушителей круговорот веществ нарушается. Сильные колебания делают систему уязвимой.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 прочность влияют сразу несколько факторов. Там, где больше видов и меньше зависимость от ухода, вероятность резких сбоев ниже.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экосистему более устойчивой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аквариуме видно, как свет и чистая вода связаны с ростом растений и жизнью рыб. Если ухудшается качество воды, нарушается равновесие и меняется поведение обитателей.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 и теплица как маленькие модели экосистем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Теплица показывает влияние тепла и влажности: от условий зависит, как быстро растут растения и сколько они дают зелени. Уход помогает сохранить нужный режим и питание.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моделях работают одни и те же принципы экосистемы: есть живые участники и условия среды. Когда баланс «уходит», система быстро реагирует изменениями.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мини-системы помогают учиться наблюдать природу в уменьшенном виде. Они дают практический пример того, почему в реальных экосистемах важны поддержание условий и бережное отношение.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действий на основе текста про заботу о природе; схема-цепочка с переходами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сохранять экосистемы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растения и животные лучше приспособлены к климату, почве и смене времён года. Поэтому они поддерживают привычные условия и стабильные связи в экосистеме.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местные виды особенно важны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местные виды исчезают, нарушаются пищевые цепи: одним организмам становится нечего есть, другим — негде жить. Экосистема слабее справляется с изменениями окружающей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Чужие, инвазивные виды иногда вытесняют местных и меняют конкуренцию за пищу и место. Это может привести к новому «перекосу» и ухудшить равновесие.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9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700" y="1473492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12" y="3213942"/>
            <a:ext cx="185700" cy="165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437" y="3212175"/>
            <a:ext cx="147525" cy="168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рядом со школой и домом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школьный сад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на школьной территории растут деревья и кустарники, а вместе с ними живут разные насекомые и птицы. Даже небольшой участок может быть устойчивой мини-системой.
</a:t>
            </a:r>
            <a:endParaRPr lang="en-US" sz="1289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как важные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Мухи, жуки и бабочки связаны с растениями и друг с другом через питание и размножение. Их можно заметить возле клумб, травы и кустов, особенно в тёплое время года.
</a:t>
            </a:r>
            <a:endParaRPr lang="en-US" sz="1289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ручья и у лужи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появляются особые условия: там живут личинки, мелкие ракообразные и водные организмы. Наблюдая за ними, легко увидеть, как вода влияет на жизнь и круговорот веществ.
</a:t>
            </a:r>
            <a:endParaRPr lang="en-US" sz="1287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мелкие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и около дома можно увидеть воробьёв, голубей и других птиц. Они находят корм и используют растения как укрытие, поэтому зависят от состояния зелёных зон.
</a:t>
            </a:r>
            <a:endParaRPr lang="en-US" sz="1289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работают грибы и бактерии: разлагают остатки и возвращают питательные вещества растениям. Поэтому здоровье растений во многом определяется тем, что происходит незаметно.
</a:t>
            </a:r>
            <a:endParaRPr lang="en-US" sz="11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живые системы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возникают сами и обычно имеют больше видов и лучшую устойчивость. Искусственные экосистемы создаёт человек и они требуют ухода. Везде работают пищевые цепи, круговорот веществ и связь живых организмов и неживой природы.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2026-05-13T12:44:54Z</dcterms:created>
  <dcterms:modified xsi:type="dcterms:W3CDTF">2026-05-13T12:44:54Z</dcterms:modified>
</cp:coreProperties>
</file>