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соседи и выбор внешней политики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определяла выбор власти в разные эпохи.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периода — один вопрос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сравниваем Русь и Восточную Европу второй половины XX — начала XXI века, чтобы увидеть, как соседство, конфликты и союзы формируют внешнюю политику.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980525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эпохи удобно сравнивать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701075" y="125299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в обоих случаях была пространством пересечения путей, интересов и сил. Именно здесь особенно заметно, как соседи влияют на выбор союзов и границ.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01050" y="95104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1075" y="2463766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Руси ключевыми были рынки, дань и безопасность торговых путей. Для государств XX–XXI веков — признание границ, гарантии безопасности и устойчивые международные связи.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01050" y="2161816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701075" y="367454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не случайные эпизоды, а повторяющиеся модели: поиск опоры, балансирование между центрами силы и адаптацию к внешнему давлению.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4701050" y="337259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механизмы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рамки двух больших блоков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Биполярный мир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 началась в условиях холодной войны, когда мир был разделён на два противостоящих блока.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международная среда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 — начало XXI века ознаменованы распадом прежней системы, появлением новых государств и поиском устойчивой модели региональной безопасности.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и её соседи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IX–XIII века — время формирования Руси, роста городов и оформления связей с Византией, степью и западными землями.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центрам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XIV–XVII века можно рассматривать как продолжение перестройки политической карты, когда усиливались новые центры силы и менялись направления внешних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по которой читалась политика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Новгород, Чернигов, Полоцк и Галич не были просто точками на карте. Они образовывали сеть центров, соперничавших за торговые маршруты, политическое влияние и право собирать дань с окрестных земель.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задавали порядок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Днепровский путь связывал внутренние земли Руси с южными рынками и Византией. Балтийское направление открывало выход к северной торговле, а степные коридоры одновременно несли угрозу и возможности обмена.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Пути, по которым двигалась власть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не только помогала торговле, но и делала одни земли уязвимее других. Там, где проходили дороги и рубежи, чаще возникали конфликты за контроль, ресурсы и политический авторитет.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как источник соперничества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785523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62764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13923"/>
            <a:ext cx="511200" cy="4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62764"/>
            <a:ext cx="511200" cy="408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раннего государства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Дань и ресурсы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дани обеспечивал ресурсы для управления, военных походов и содержания власти. Экономическая основа государства была тесно связана с контролем над населением и путями сообщения.
</a:t>
            </a:r>
            <a:endParaRPr lang="en-US" sz="1162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культура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усилилось культурное единство: развивались письменность, церковная организация и общие нормы. Это поддерживало государственную целостность и престиж власти.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власть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власть опиралась на династическую преемственность, дружину и систему управления землями. Это создавало политический каркас, который удерживал разнородные территории вместе.
</a:t>
            </a:r>
            <a:endParaRPr lang="en-US" sz="1217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механизмы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Дипломатия, право и договоры помогали Руси взаимодействовать с соседями и внутри самой страны. Эти механизмы были не менее важны, чем военная сила.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усиливалась региональная политика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власти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разделы между князьями дробили политическое пространство. Вместо единого центра появлялось несколько соперничающих опор власти с разными внешними союзами.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давление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заставляли опираться на региональные ресурсы и местные союзы. Поэтому политика отдельных земель становилась ответом не только на внутренние, но и на пограничные вызовы.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рост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хозяйства усилил значение отдельных земель: они получали больше ресурсов, населения и самостоятельности. Местные элиты начали защищать прежде всего собственные интересы.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управляемость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земель мешала постоянному управлению из одного центра. На местах возрастала роль бояр, городов и княжеских дворов, способных действовать быстрее и самостоятельнее.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Руси и разные формы контакта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как источник влияния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была для Руси не только соседем, но и культурным ориентиром. Через торговлю, христианство и дипломатические контакты она влияла на престиж власти и формы государственности.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дипломатия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земли выступали партнёрами в переговорах, династических браках и обмене политической поддержкой. Отношения с ними помогали Руси встраиваться в общеевропейское пространство.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 вызов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кочевники представляли постоянную военную угрозу, но одновременно участвовали в обмене товарами и людьми. Соседство с ними требовало гибкости и готовности к обороне.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моделей отношений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соседства формировали разные стратегии: где-то важнее были договоры, где-то — сила, а где-то — культурное заимствование. Именно это делало внешнюю политику Руси многослойной.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союзы как часть внешней политики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переговоры связывали Русь с соседями ещё до крупных столкновений. Контроль путей и городов был важен не меньше, чем военная сила.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контакты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смены правителей и разрыва союзов культурные заимствования сохранялись дольше всего. Они меняли нормы, религию, письменность и представления о власти.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и договоры помогали закреплять союзы, когда прямое столкновение было невыгодно. Такие связи создавали политические обязательства на годы вперёд.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договоры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и пограничные конфликты возникали из-за дани, маршрутов и соперничества князей. Внешняя политика всё чаще становилась продолжением внутренней борьбы.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 власть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 монгольского нашествия на Русь в исторической литературе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679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1237–1240
</a:t>
            </a:r>
            <a:endParaRPr lang="en-US" sz="5679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которые нашествие охватило основные русские земли и ускорило смещение политического центра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охватил основные русские земли и показал, как военное разорение меняет политический центр.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истории Древней Руси и Восточной Европы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6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IX–XIII века
</a:t>
            </a:r>
            <a:endParaRPr lang="en-US" sz="5516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период, когда конкуренция за лидерство ещё не завершилась.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IX–XIII веках борьба шла сразу между несколькими политическими центрами, и именно это ускоряло поиск опоры и союзников.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«Государства Руси и её соседи»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фактора связывали внешнюю политику с условиями жизни государства.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группы факторов — география, экономика, культура и сила — вместе определяли выбор Руси в отношениях с соседями.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международных отношений во второй половине XX — начале XXI века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соперничества особенно сильно влияли на решения государств региона.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больших блока противостояния задали Восточной Европе логику безопасности, союзов и выбора внешнеполитического курса.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биполярный мир и зоны влияния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лагеря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Европа оказалась разделена на два противостоящих лагеря. Для государств региона это означало выбор между союзами, военной защитой и политической лояльностью.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зависимости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территории и союзные режимы снижали риск прямой войны, однако ограничивали самостоятельность стран. Внешняя политика в этот период часто определялась не только национальными интересами.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блоков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блоки усиливали безопасность своих участников, но одновременно делали любой региональный кризис частью глобального соперничества. Именно поэтому локальные события быстро становились международными.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влияние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влияния проходила не только по карте, но и по идеологии, экономике и контролю над армиями. Восточная Европа стала пространством постоянного стратегического давления.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холодной войны и их уроки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перечню кризисов, упомянутых в теме: Берлин, Карибский, Вьетнам, Афганистан, Европа
</a:t>
            </a:r>
            <a:endParaRPr lang="en-US" sz="799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ключевые кризисы второй половины XX века и регионы, где они развернулись. Это помогает увидеть, как противостояние охватывало разные континенты.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распределялись по разным регионам, но почти всегда втягивали сверхдержавы и союзников, превращая локальные конфликты в международные.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91150" y="520850"/>
            <a:ext cx="86046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советской системы в Восточной Европе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374830" y="3958675"/>
            <a:ext cx="30348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перестройки ослабило жесткий контроль центра над союзными государствами и открыло пространство для реформ, дискуссий и более самостоятельной политики.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74830" y="3401125"/>
            <a:ext cx="30348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1985: перестройка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72138" y="3958675"/>
            <a:ext cx="30342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1991 году распад СССР закрепил новый баланс сил, изменил внешнеполитические ориентиры и сделал вопрос безопасности центральным для всего региона.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72137" y="3401125"/>
            <a:ext cx="3034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распад СССР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052867" y="2088491"/>
            <a:ext cx="30348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1989 году в странах Восточной Европы ускорились политические перемены, а прежняя система союзов начала быстро распадаться.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052867" y="1530941"/>
            <a:ext cx="30348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1989: перелом в Восточной Европе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распад СССР изменил карту мира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единого союзного пространства возникли новые государства, которым пришлось срочно выстраивать собственные институты власти, армии и дипломатические связи. Старые схемы управления перестали работать.
</a:t>
            </a:r>
            <a:endParaRPr lang="en-US" sz="897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границах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самостоятельности сопровождался спорами о границах, статусе территорий и распределении военного наследия. Эти вопросы стали основой многих конфликтов 1990-х годов.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курса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искали разные модели: одни опирались на интеграцию с Европой, другие — на региональные союзы или нейтралитет. Выбор курса стал частью внешнеполитической идентичности.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архитектура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числа акторов сделало Европу и Евразию более сложными для управления. Баланс сил теперь зависел не только от сверхдержав, но и от решений новых независимых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0357" y="1647374"/>
            <a:ext cx="1937400" cy="146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007" y="1647314"/>
            <a:ext cx="4077900" cy="19553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357" y="3346787"/>
            <a:ext cx="1937400" cy="14644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6225" y="520850"/>
            <a:ext cx="79410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что изменилось после холодной войны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679032" y="2183050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ОБСЕ пытались сдерживать эскалацию через переговоры, миссии и мониторинг. Их роль выросла, но возможностей для быстрого решения сложных конфликтов все равно не хватало.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679032" y="1706100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механизмы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33932" y="4134575"/>
            <a:ext cx="39507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войны 1990-х показали, что окончание блокового противостояния не принесло автоматического мира. Внутренние конфликты быстро приобрели международный масштаб и вызвали гуманитарные кризисы.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3932" y="3660802"/>
            <a:ext cx="39507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после холодной войны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679032" y="3882475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стала для многих стран способом закрепить новые границы, ускорить реформы и получить гарантии безопасности. Однако участие в общих структурах требовало политической и экономической перестройки.
</a:t>
            </a:r>
            <a:endParaRPr lang="en-US" sz="889" dirty="0"/>
          </a:p>
        </p:txBody>
      </p:sp>
      <p:sp>
        <p:nvSpPr>
          <p:cNvPr id="16" name="Text 7"/>
          <p:cNvSpPr txBox="1"/>
          <p:nvPr/>
        </p:nvSpPr>
        <p:spPr>
          <a:xfrm>
            <a:off x="6679032" y="3405525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как ответ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ОБСЕ и глобализация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международным институтам и процессам глобализации
</a:t>
            </a:r>
            <a:endParaRPr lang="en-US" sz="971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международные институты и глобальные связи действуют одновременно как защита и как источник новых обязательств для государств.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ОБСЕ задают правила взаимодействия, а глобализация усиливает взаимозависимость; для Восточной Европы это расширяет выбор, но повышает уязвимость.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пространство всегда влияет на выбор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Русь, и мир XX–XXI веков подтверждают: внешняя политика рождается из географии, соседства и баланса сил. Меняются эпохи, но борьба за безопасность и маршруты остаётся постоянной.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2026-07-26T06:40:32Z</dcterms:created>
  <dcterms:modified xsi:type="dcterms:W3CDTF">2026-07-26T06:40:32Z</dcterms:modified>
</cp:coreProperties>
</file>