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виды адаптаций и их роль в выживании живых существ.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организмов к условиям внешней среды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жизнь организмов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 другие факторы формируют условия, в которых организмы выживают и развиваются. Эти условия напрямую влияют на возникновение адаптаций у растений и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приспособленность?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— набор морфологических, физиологических и поведенческих черт, позволяющих организму лучше выживать в конкретных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развиваются под воздействием внешней среды и повышают шансы на успешное размножение и продолжение 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является результатом естественного отбора, который сохраняет полезные для выживания характеристики.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адаптаций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проявляются в изменении формы и строения тела, например, развитии защитных покровов или органов.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 поведенческие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касаются процессов обмена веществ, а поведенческие — способов реагирования на окружающую среду и взаимодействия с другими 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морфологических адаптаций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толстой шерстью и жиром защищается тело от холода арктических морозов, сохраняя тепло.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использует горб для хранения жира, который служит запасом энергии в засушливых пустынных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водоплавающих птиц, таких как утка, перепончатые лапы облегчают передвижение и плавание по 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в природе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умеют сохранять воду, выделяя мочевину экономно и быстро восполняя водный баланс после долгих периодов без питья. Это позволяет им долго выживать в пустынях.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крыс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способны к быстрому размножению и адаптации к разнообразным источникам пищи, что способствует их выживанию в самых разных условиях, включая городские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Рыбы-протоптеры и дыхание воздухом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протоптеры, могут дышать атмосферным воздухом, что помогает им выживать в пересыхающих водоемах во время засухи.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животных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сезонные миграции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в теплые края, чтобы избежать суровых зимних условий. Эти перемещения помогают им найти пищу и сохранить здоровье в неблагоприятное время года.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сурков и медведей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и медведи впадают в спячку, замедляя обмен веществ и экономя энергию в зимний период, когда пищевые ресурсы ограничены.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муравьёв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колонии с разделением ролей — рабочие, королевы и воины — что повышает эффективность совместной жизни и защищённость.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различных видов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чувствителен к изменениям климата Арктики, поэтому численность снижается.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более универсальными адаптациями, как бурый медведь и тигр, обладают большей стабильностью популяций.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природы, 2023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растений к Арктике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формируют плотные дерновины, защищающие от холода и сильных ветров в суровых арктических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берёзы и ивы сохраняют тепло благодаря низкому росту, что уменьшает воздействие ветра и испарение влаги.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листьев покрыта пушком, который задерживает влагу и снижает её потерю в сухом холодном климате.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условиях засухи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толстые стебли, в которых накапливается влага, а листья-колючки защищают от излишнего испарения, позволяя им выживать в пустынях.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 и глубокие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 обладает длинными корнями, которые достигают глубоко подземных вод, позволяя растению получать влагу в самых сухих местах.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дефициту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усиливают конкурентоспособность растений в условиях недостатка влаги и способствуют их выживанию в экстремальных засушливых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водной среде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обтекаемая форма рыб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специализированные плавники, которые обеспечивают маневренность и скорость в воде. Обтекаемое тело снижает сопротивление, позволяя эффективно перемещаться в водной среде.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и кожа лягушек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обладают перепончатыми лапами, что облегчает плавание, а их кожа влажная и способствует обмену веществ с окружающей водой, обеспечивая дыхание и сохранение влаги.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Водонепроницаемые перья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гуси покрыты водоотталкивающими перьями, которые предотвращают намокание и переохлаждение при нахождении в воде, благодаря специальным жировым выделениям.
</a:t>
            </a:r>
            <a:endParaRPr lang="en-US" sz="10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маскировка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Бабочка-крапивница имеет крылья, напоминающие сухой лист, что делает её почти невидимой для хищников в лесной подстилке.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выглядят как тонкие веточки, сливаясь с растительностью и защищаясь от обнаружения врагами благодаря удивительному сходству.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способна изменять цвет кожи, подстраиваясь под морское дно, что позволяет ей оставаться незаметной для добычи и хищников.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адаптации разных животных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адаптаций животных, относящихся к разным типам среды обитания, с указанием ключевых признаков, помогающих выживанию.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отражает приспособленность видов к конкретным условиям окружающей среды.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горах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 обладают мощными мышцами и острыми копытами, что облегчает им уверенный подъём по крутым и скалистым поверхностям.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птицы имеют увеличенные лёгкие, что повышает эффективность насыщения крови кислородом в условиях разреженного воздуха.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Тибетские волки и горные жители отличаются повышенным уровнем гемоглобина, что улучшает транспорт кислорода и поддерживает выносливость.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изменение среды — реакция организмов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видов в экосистему стимулировало развитие новых адаптаций у местных организмов, подтверждая способность живых систем к гибкости и эволюционной пластичности.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у рыб отмечено изменение скорости обмена веществ при повышении температуры, что демонстрирует адаптивную реакцию на климатические изменения.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коллективные адаптации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строят сложные колонии с точным распределением ролей, что обеспечивает успешное функционирование и выживание всей группы.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стаей, что увеличивает эффективность добычи и помогает преодолевать даже более крупных жертв.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совместно заботятся о потомстве и защищают муравейник, что способствует устойчивости и развитию целой колонии.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приспособленность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жильё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создал различные виды жилищ и одежду для защиты от холода и других неблагоприятных условий. В северных регионах широко используется меховая одежда, сохраняющая тепло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отопления и охлаждения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отопительных приборов зимой и кондиционеров летом позволяет людям контролировать температурные условия в помещениях, улучшая комфорт и сохраняя здоровье.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регионах применяются специальные пояса и диеты с повышенным содержанием калорий, что помогает выживать при разреженном воздухе и сниженных температурах.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как форма адаптации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имеют упрощённое строение тела, что позволяет им эффективно жить внутри или на теле хозяина, используя его ресурсы.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иммунной системы хозяина паразиты развили устойчивость к обороне и адаптированы к окружающей среде внутри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присосок, крючьев или хитинового покрова помогает паразитам удерживаться и безопасно существовать в теле или на поверхности хозяина.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адаптаций и их преимущества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формируются под воздействием естественного отбора, обеспечивая выживаемость организмов в конкретных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наиболее полезными признаками имеют преимущество в борьбе за ресурсы и размножение, что способствует закреплению этих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адаптации ведут к возникновению новых видов, увеличивая биологическое разнообразие и сложность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сохранение адаптаций укрепляет устойчивость экосистем к изменениям и способствует их балансированности.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адаптаций в жизни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обеспечивают выживание и развитие видов, поддерживают устойчивость экосистем. Их изучение помогает сохранять биоразнообразие и понимать важность взаимодействия человека с природой.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2026-05-08T05:18:34Z</dcterms:created>
  <dcterms:modified xsi:type="dcterms:W3CDTF">2026-05-08T05:18:34Z</dcterms:modified>
</cp:coreProperties>
</file>