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соли и органические вещества создают основу жизни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организация клетки
</a:t>
            </a:r>
            <a:endParaRPr lang="en-US" sz="446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898" y="1250100"/>
            <a:ext cx="3293803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клетки зависят не только от набора веществ, но и от их соотношения. Вода, соли и органические молекулы вместе обеспечивают форму, обмен, рост, деление и передачу наследственной информации.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 клетки определяет её свойства
</a:t>
            </a:r>
            <a:endParaRPr lang="en-US" sz="3025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Элементарный состав живой материи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51950" y="15854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материя построена прежде всего из углерода, водорода, кислорода и азота. Именно они образуют каркас большинства молекул клетки и составляют основную массу органических веществ.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51950" y="2745373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и сера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входит в состав нуклеиновых кислот, АТФ и ряда коферментов, а сера — в некоторые аминокислоты и белки. Эти элементы особенно важны для обмена веществ и синтеза молекул.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168650" y="8029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макроэлементов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Калий, натрий, кальций, магний и хлор нужны для работы мембран, поддержания заряда клетки, проведения возбуждения и активации ферментов. Без них невозможна согласованная работа клеточных систем.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68650" y="1961534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Железо, медь, цинк, йод, марганец и кобальт требуются в малых количествах, но входят в состав многих ферментов и белков. Их недостаток сразу отражается на жизнедеятельности организма.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168650" y="3120059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состава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использует ограниченный набор химических элементов, но сочетает их в огромном числе соединений. Именно это разнообразие делает живую систему устойчивой, изменчивой и способной к самовоспроизведению.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61886"/>
            <a:ext cx="3962400" cy="15674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элемента с его основной ролью и характерным проявлением в клетке.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 не только входят в состав молекул, но и задают ключевые процессы: хранение энергии, передачу информации и регуляцию работы клеток.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биологии: химический состав клетки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 клетки и их значение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743" y="1120600"/>
            <a:ext cx="308206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основа внутренней среды клетки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89850" y="1120675"/>
            <a:ext cx="2313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растворитель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Полярность молекул воды позволяет растворять ионы и многие полярные соединения. Благодаря этому в клетке идут реакции, а вещества могут перемещаться между органоидами и через мембраны.
</a:t>
            </a:r>
            <a:endParaRPr lang="en-US" sz="1070" dirty="0"/>
          </a:p>
        </p:txBody>
      </p:sp>
      <p:sp>
        <p:nvSpPr>
          <p:cNvPr id="13" name="Text 3"/>
          <p:cNvSpPr txBox="1"/>
          <p:nvPr/>
        </p:nvSpPr>
        <p:spPr>
          <a:xfrm>
            <a:off x="589850" y="2286212"/>
            <a:ext cx="2313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для реакций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 только растворяет вещества, но и сама участвует в химических превращениях. Она необходима в реакциях гидролиза и конденсации, которые лежат в основе обмена веществ.
</a:t>
            </a:r>
            <a:endParaRPr lang="en-US" sz="1123" dirty="0"/>
          </a:p>
        </p:txBody>
      </p:sp>
      <p:sp>
        <p:nvSpPr>
          <p:cNvPr id="14" name="Text 4"/>
          <p:cNvSpPr txBox="1"/>
          <p:nvPr/>
        </p:nvSpPr>
        <p:spPr>
          <a:xfrm>
            <a:off x="589850" y="3451755"/>
            <a:ext cx="2313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Тепловая 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теплоёмкость воды помогает клетке медленнее нагреваться и остывать. Это особенно важно для сохранения работоспособности ферментов и устойчивости внутренних процессов.
</a:t>
            </a:r>
            <a:endParaRPr lang="en-US" sz="1088" dirty="0"/>
          </a:p>
        </p:txBody>
      </p:sp>
      <p:sp>
        <p:nvSpPr>
          <p:cNvPr id="15" name="Text 5"/>
          <p:cNvSpPr txBox="1"/>
          <p:nvPr/>
        </p:nvSpPr>
        <p:spPr>
          <a:xfrm>
            <a:off x="3315538" y="1120675"/>
            <a:ext cx="2313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Осмотическое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определяет объём клетки, давление внутри неё и состояние тканей. Перемещение воды через мембрану поддерживает форму клеток и влияет на их жизнеспособность.
</a:t>
            </a:r>
            <a:endParaRPr lang="en-US" sz="1195" dirty="0"/>
          </a:p>
        </p:txBody>
      </p:sp>
      <p:sp>
        <p:nvSpPr>
          <p:cNvPr id="16" name="Text 6"/>
          <p:cNvSpPr txBox="1"/>
          <p:nvPr/>
        </p:nvSpPr>
        <p:spPr>
          <a:xfrm>
            <a:off x="3315538" y="2286212"/>
            <a:ext cx="2313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структуры и свойств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молекулы воды объясняют, почему она одновременно обеспечивает транспорт, химические реакции и терморегуляцию. Без воды клетка не смогла бы сохранять устойчивую внутреннюю среду.
</a:t>
            </a:r>
            <a:endParaRPr lang="en-US" sz="10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клетка, тем больше в ней воды и тем интенсивнее идут обменные процессы.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воды характерно для активно растущих тканей; в запасающих и малоактивных структурах её значительно меньше.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школьной биологии о содержании воды в тканях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воды в разных типах клеток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и ионы клетки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Осмотическое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калия, натрия, кальция, магния и хлора участвуют в поддержании осмотического давления и водного баланса клетки. От этого зависят объём клетки и нормальная работа мембран.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Возбуждение и потенциал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концентраций ионов по обе стороны мембраны создаёт мембранный потенциал. Он особенно важен для проведения нервного импульса, сокращения мышц и работы многих клеток.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Буферные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Фосфатные и бикарбонатные ионы входят в состав буферных систем, которые удерживают pH на относительно постоянном уровне. Это необходимо для устойчивой работы ферментов и сохранения свойств цитоплазмы.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кальция участвуют в образовании костной ткани и скорлупы, а фосфаты нужны для построения АТФ, нуклеиновых кислот и некоторых коферментов. Ионы выполняют не только регуляторную, но и строительную функцию.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мономеров к сложным молекулам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простые молекулы соединяются в макромолекулы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источник энергии и структурный материал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служит главным источником быстрого получения энергии. Она легко включается в обмен веществ и может быть использована клеткой почти сразу после поступления.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запасным углеводом является крахмал, а у животных и грибов — гликоген. Эти соединения позволяют откладывать энергию в компактной и доступной форме.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образует клеточные стенки растений, а хитин входит в состав покровов грибов и членистоногих. Такие углеводы придают прочность и защищают клеточные структуры.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углеводы входят в состав мембранных комплексов и участвуют в клеточном распознавании. Благодаря этому клетки могут взаимодействовать и отличать собственные структуры от чужих.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группа веществ может одновременно обеспечивать энергетику, запас и прочность клеточных структур.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универсальны: они нужны клетке не только как топливо, но и как материал для построек и взаимодействия.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биологии: функции углеводов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углеводов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 мембранная организация клетки
</a:t>
            </a:r>
            <a:endParaRPr lang="en-US" sz="2208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как барьер и фильтр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в воде самопроизвольно выстраиваются в двойной слой: их гидрофильные «головки» обращены к воде, а гидрофобные «хвосты» — внутрь. Так возникает прочная мембрана, которая отделяет клетку от среды и регулирует обмен веществ.
</a:t>
            </a:r>
            <a:endParaRPr lang="en-US" sz="983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 в компактной форме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служат удобным энергетическим резервом, потому что в их молекулах много химических связей, при расщеплении которых высвобождается энергия. Поэтому жировые включения в клетке можно представить как плотные капли запаса, рассчитанные на длительное использование.
</a:t>
            </a:r>
            <a:endParaRPr lang="en-US" sz="97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и регуляторные липиды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липиды выполняют особые функции: стероиды участвуют в регуляции жизненных процессов, а воски образуют водоотталкивающие покрытия. На изображении уместно показать мембрану, запас жира и защитный слой как разные проявления одной группы веществ.
</a:t>
            </a:r>
            <a:endParaRPr lang="en-US" sz="9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класс веществ может выполнять в клетке разные роли: от катализа реакций до защиты и движения.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отличаются не только составом, но и функциями; их разнообразие делает их главным рабочим материалом клетки.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химическая организация клетки.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типы и функции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аминокислот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собирается из ограниченного набора аминокислот, которые могут соединяться в самых разных сочетаниях. Именно это обеспечивает огромное разнообразие белковых молекул.
</a:t>
            </a:r>
            <a:endParaRPr lang="en-US" sz="1048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Пептидная цепь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соединяются пептидными связями и образуют первичную структуру. Порядок звеньев задаёт будущие свойства белка и определяет, как он будет сворачиваться.
</a:t>
            </a:r>
            <a:endParaRPr lang="en-US" sz="1048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укладка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принимает вторичную и третичную структуру, а у некоторых белков образует и четвертичный уровень организации. Форма становится основой биологической функции.
</a:t>
            </a:r>
            <a:endParaRPr lang="en-US" sz="1048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Денатурация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нагревании или изменении условий белок теряет пространственную форму. Если активная структура нарушена, фермент, переносчик или другой белок перестаёт работать полноценно.
</a:t>
            </a:r>
            <a:endParaRPr lang="en-US" sz="1028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белковая молекула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молекулы построены из нуклеотидов, но различаются сахаром и одним из азотистых оснований, что связано с их разными задачами в клетке.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специализируется на хранении наследственной информации, а РНК — на её использовании при синтезе белка.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сравнительные признаки нуклеиновых кислот.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РНК: сравнение свойств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743" y="1120600"/>
            <a:ext cx="308206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 — универсальная энергетическая валюта клетки
</a:t>
            </a:r>
            <a:endParaRPr lang="en-US" sz="2337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состоит из аденина, рибозы и трёх фосфатных остатков. Такое строение делает молекулу удобным переносчиком энергии для быстрых клеточных процессов.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отщеплении одного фосфатного остатка АТФ превращается в АДФ, и энергия становится доступной для биосинтеза, активного транспорта и движения органелл.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АТФ в клетке невелик, поэтому она должна постоянно синтезироваться заново. Это обеспечивает непрерывную связь между распадом веществ и их использованием.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соединяет энергетический и пластический обмен: энергия, полученная при дыхании, накапливается в её связях и быстро расходуется там, где она необходима.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поступления веществ к энергии и синтезу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связь между расщеплением питательных веществ, образованием мономеров, синтезом собственных молекул и накоплением энергии в АТФ.
</a:t>
            </a:r>
            <a:endParaRPr lang="en-US" sz="8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миллионы раз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общая характеристика ферментов.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могут ускорять реакции по сравнению с их самопроизвольным ходом.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клетке проводить обмен веществ достаточно быстро при обычных условиях температуры и pH, не расходуя лишнюю энергию на нагрев.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активности показывает, что ферменты работают эффективно только в узком диапазоне условий. Выход за пределы оптимума быстро снижает скорость реакции.
</a:t>
            </a:r>
            <a:endParaRPr lang="en-US" sz="117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pH и количество субстрата по-разному ограничивают ферментативные реакции, поэтому клетка нуждается в точной регуляции среды.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закономерности работы ферментов.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условия среды меняют активность ферментов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031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1475" y="1642900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887" y="3155850"/>
            <a:ext cx="169838" cy="19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66312" y="3155850"/>
            <a:ext cx="169838" cy="194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строения и функций клетки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ионы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внутреннюю среду клетки, обеспечивают растворение веществ, перенос частиц и поддержание постоянства условий, необходимых для нормальной работы всех структур.
</a:t>
            </a:r>
            <a:endParaRPr lang="en-US" sz="1185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каталитические, транспортные, защитные и строительные функции, поэтому именно они чаще всего определяют конкретные свойства клетки и её реакцию на изменения.
</a:t>
            </a:r>
            <a:endParaRPr lang="en-US" sz="1185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образуют мембраны и создают границы между отделами клетки. Благодаря этому сохраняется упорядоченность процессов и становится возможной их пространственная специализация.
</a:t>
            </a:r>
            <a:endParaRPr lang="en-US" sz="1185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 АТФ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дают быстрый источник энергии и запас вещества, а АТФ связывает получение энергии с её немедленным расходованием на синтез, транспорт и движение.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хранят и передают программу работы клетки, а значит, обеспечивают преемственность признаков и точность синтеза белков в поколениях клеток.
</a:t>
            </a:r>
            <a:endParaRPr lang="en-US" sz="1185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клетке нет лишних веществ: каждый компонент включён в общую систему обмена, роста, наследственности и регуляции. Понимание этой взаимосвязи открывает путь к биохимии, физиологии и генетике.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организация клетки — это её язык и механизм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2026-06-01T17:48:58Z</dcterms:created>
  <dcterms:modified xsi:type="dcterms:W3CDTF">2026-06-01T17:48:58Z</dcterms:modified>
</cp:coreProperties>
</file>