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охраны природы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сохранении живых систем и их 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популяций и утрата местообитаний сделали сохранение природы научной задачей. Биология помогает измерять изменения, выявлять риски исчезновения и выбирать меры, которые реально работают в экосистемах и популяциях.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природы стала задачей биологии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основа устойчивости живой природы
</a:t>
            </a:r>
            <a:endParaRPr lang="en-US" sz="2154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внутри вида повышает шансы популяции пережить болезни, засуху и климатические сдвиги. Чем шире наследственная база, тем выше способность к адаптации и восстановлению численности.
</a:t>
            </a:r>
            <a:endParaRPr lang="en-US" sz="1004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образуют устойчивые сообщества и пищевые сети, в которых один организм компенсирует функции другого. Потеря даже нескольких звеньев ослабляет всю систему и делает ее уязвимой.
</a:t>
            </a:r>
            <a:endParaRPr lang="en-US" sz="1066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поддерживает круговорот веществ, опыление, очищение воды, образование почв и саморегуляцию природы. Чем больше типов природных комплексов, тем надежнее работают биосферные процессы.
</a:t>
            </a:r>
            <a:endParaRPr lang="en-US" sz="9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единая взаимосвязанная система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и водоросли создают первичную органическую массу в процессе фотосинтеза. Именно они запускают поток энергии, который затем передается по цепям питания остальным организмам.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готовое органическое вещество и связывают разные уровни пищевой сети. Их численность и поведение влияют на распределение энергии и на устойчивость сообщества.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микроорганизмы разлагают остатки организмов и возвращают вещества в круговорот. Без этой функции экосистема быстро теряла бы плодородие и способность к обновлению.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свет, вода и свойства почвы определяют, какие виды смогут жить в данном комплексе. Экосистема работает как целое только при согласованности живых и неживых компонентов.
</a:t>
            </a:r>
            <a:endParaRPr lang="en-US" sz="9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обобщенным данным IPBES и IUCN; доли условные.
</a:t>
            </a:r>
            <a:endParaRPr lang="en-US" sz="854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угрозы редко действуют изолированно: вырубка лесов, загрязнение и климатические изменения часто усиливают друг друга.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 преобразованием территорий человеком; остальные факторы ускоряют потери и осложняют восстановление экосистем.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биоразнообразию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 выживание популяций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инбридинга
</a:t>
            </a:r>
            <a:pPr algn="l" indent="0" marL="0">
              <a:lnSpc>
                <a:spcPct val="115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численность резко падает, близкородственные скрещивания становятся вероятнее. Это увеличивает проявление вредных наследственных признаков и может снижать плодовитость, жизнеспособность потомства и устойчивость к болезням.
</a:t>
            </a:r>
            <a:endParaRPr lang="en-US" sz="968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
</a:t>
            </a:r>
            <a:pPr algn="l" indent="0" marL="0">
              <a:lnSpc>
                <a:spcPct val="115000"/>
              </a:lnSpc>
              <a:buNone/>
            </a:pPr>
            <a:r>
              <a:rPr lang="en-US" sz="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сокращения популяции сохраняется лишь часть исходных аллелей. Даже если численность затем возрастает, генетическая бедность ограничивает приспособительные возможности вида в новых условиях.
</a:t>
            </a:r>
            <a:endParaRPr lang="en-US" sz="974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редких видов важны обмен особями между популяциями, экологические коридоры и осторожное разведение в неволе с учетом родства. Такие меры помогают поддерживать наследственное разнообразие.
</a:t>
            </a:r>
            <a:endParaRPr lang="en-US" sz="10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редкий вид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природоохранной биологии: от учета и оценки угроз до восстановления и повторного мониторинга.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63463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 природоохранная практика.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показывает, насколько срочна охрана вида и какие меры нужны в первую очередь.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риск, тем жестче режим охраны и важнее научный мониторинг состояния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 категории редкости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как биологический инструмент
</a:t>
            </a:r>
            <a:endParaRPr lang="en-US" sz="2358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 защищают ключевые участки, где виды кормятся, размножаются и переживают неблагоприятные сезоны. Это особенно важно для организмов с узкой экологической нишей.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местообитаний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прибрежных зон, болот и водных экосистем помогает сохранять нерестилища, пути миграции и участки развития молоди. Без таких территорий разрываются жизненные циклы многих видов.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Нерестилища и водоемы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охраняемых территориях сохраняются сезонные ритмы, межвидовые связи и восстановление растительности после природных нарушений. Поэтому они служат эталоном для оценки влияния человека.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процессы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ООПТ дают возможность сравнивать ненарушенные и измененные ландшафты. Такие участки особенно ценны для исследований, потому что показывают, как функционирует природа при минимальном вмешательстве.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база наблюдений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на основе принципов популяционной экологии и ландшафтной биологии; значения условные.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участки препятствуют расселению, поэтому отдельные группы хуже восстанавливаются после пожаров, засух и эпидемий.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фрагментация, тем ниже обмен генами и выше риск локального исчезновения популяций.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фрагментация опасна для популяций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Виды-индикаторы и качество среды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чувствительны к загрязнению воздуха, поэтому исчезают там, где накапливаются соединения серы и азота. По их состоянию можно довольно рано заметить ухудшение качества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из водоемов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зависят и от воды, и от суши, а их проницаемая кожа делает их уязвимыми к токсинам. Снижение их численности часто указывает на проблемы водных экосистем.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 цепям
</a:t>
            </a:r>
            <a:pPr algn="l" indent="0" marL="0">
              <a:lnSpc>
                <a:spcPct val="115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получают загрязняющие вещества через пищевые цепи, поэтому реагируют не только на местный источник, но и на общее состояние экосистемы. Это делает их важными биоиндикаторами.
</a:t>
            </a:r>
            <a:endParaRPr lang="en-US" sz="10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Биомониторинг и полевые методы исследования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Полевое наблюдение
</a:t>
            </a:r>
            <a:pPr algn="l" indent="0" marL="0">
              <a:lnSpc>
                <a:spcPct val="130039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сначала проводят учет по маршрутам, фиксируют следы, гнезда и встречаемость видов. Эти данные помогают оценить численность и распределение организмов на территории.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фотоловушки, кольцевание птиц и забор проб воды или почвы для анализа ДНК. Так получают сведения о скрытных видах и редких популяциях.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слежение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метки и карты ареалов показывают перемещения животных, границы их участков и пути миграций. Это особенно важно для крупных и подвижных видов.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всех источников данных позволяет заметить опасные сдвиги в популяциях еще до их резкого сокращения и своевременно скорректировать меры охраны.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экологии сукцессий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идет неравномерно: на ранних этапах главную роль играют устойчивые к условиям среды виды, а позже возрастает значение конкуренции, затенения и накопления почвы.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нарушение, тем длиннее путь к устойчивому сообществу; восстановление требует времени, последовательности этапов и отсутствия повторного воздействия.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 после нарушения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популяций животных и растений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Подсев аборигенных видов помогает быстрее восстановить покров, удержать почву и создать условия для возвращения насекомых-опылителей и семенного обновления, если местообитание не продолжает разрушаться.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эффективны искусственные гнездовья, защита нерестилищ и ограничение беспокойства в сезон размножения. Такие меры особенно важны там, где потеря удобных мест снижает успех воспроизводства.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редких видов возможно только после оценки кормовой базы, микроклимата и безопасности территории. Пересадка особей без подходящих условий обычно не дает устойчивого результата.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биологии вида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популяции свои требования к пространству, питанию и соседним видам. Поэтому план восстановления должен опираться на конкретные биологические особенности, а не на универсальную схему.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биологической инвазии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занос, биологический риск и своевременный контроль связаны между собой. Чем раньше обнаружен чужеродный вид, тем выше шанс остановить его распространение.
</a:t>
            </a:r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сокращает ущерб и затраты; поздняя борьба требует больших ресурсов и редко полностью возвращает исходное состояние экосистемы.
</a:t>
            </a:r>
            <a:endParaRPr lang="en-US" sz="1191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меры против инвазивных видов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научных данных к природоохранным решениям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 измерений в экосистеме к правовым мерам и снижению экологических угроз.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фактор и партнер охраны природы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природе помогают понимать последствия повседневных решений: от выбора транспорта до покупки товаров. Чем выше экологическая грамотность, тем меньше случайный вред экосистемам.
</a:t>
            </a:r>
            <a:endParaRPr lang="en-US" sz="723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отходов, экономия воды и энергии, отказ от одноразовых вещей снижают нагрузку на среду. Эти шаги не требуют сложных технологий, но дают заметный эффект.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птицами, учет насекомых и участие в мониторинге водоемов превращают школьников в помощников науки. Такие данные расширяют картину состояния природы в разных районах.
</a:t>
            </a:r>
            <a:endParaRPr lang="en-US" sz="757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местных растений и уход за зелеными зонами укрепляют городские экосистемы и поддерживают опылителей. Даже небольшие проекты могут улучшить качество среды вокруг школы и дома.
</a:t>
            </a:r>
            <a:endParaRPr lang="en-US" sz="7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экологии и природопользования
</a:t>
            </a:r>
            <a:endParaRPr lang="en-US" sz="997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услуги часто незаметны в повседневной жизни, но именно они поддерживают урожайность, чистоту среды и комфорт проживания в городах и сельской местности.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сохраняет не только виды, но и жизненно важные функции экосистем, без которых растут экологические и экономические потери.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услуги, которые дает природа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решения для будущего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фонд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внутри видов повышает их способность адаптироваться к болезням, засухам и климатическим сдвигам. Это основа долгосрочной устойчивости природных популяций.
</a:t>
            </a:r>
            <a:endParaRPr lang="en-US" sz="983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коридоры соединяют разрозненные участки среды и дают животным возможность расселяться, обмениваться генами и возвращаться после локальных нарушений.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Деградированные территории можно постепенно вернуть в природный оборот через рекультивацию, посадку местных видов и устранение повторного воздействия. Важна не скорость, а устойчивый результат.
</a:t>
            </a:r>
            <a:endParaRPr lang="en-US" sz="965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охраны природы связано с учетом климата, городского роста и инвазивных видов. Решения должны опираться на данные, прогнозы и долгий горизонт планирования.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начинается с понимания живых 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знать, как устроены экосистемы, популяции и виды, можно не только замечать угрозы, но и выбирать меры, которые действительно помогают природе восстанавливаться.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2026-06-01T22:23:46Z</dcterms:created>
  <dcterms:modified xsi:type="dcterms:W3CDTF">2026-06-01T22:23:46Z</dcterms:modified>
</cp:coreProperties>
</file>