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727075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растительный мир и его охрана
</a:t>
            </a:r>
            <a:endParaRPr lang="en-US" sz="3100" dirty="0"/>
          </a:p>
        </p:txBody>
      </p:sp>
      <p:sp>
        <p:nvSpPr>
          <p:cNvPr id="4" name="Text 1"/>
          <p:cNvSpPr txBox="1"/>
          <p:nvPr/>
        </p:nvSpPr>
        <p:spPr>
          <a:xfrm>
            <a:off x="4678525" y="2928050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изменяет природу, влияя на растения, их сохранение — ключ к будущему.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45435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взаимодействие человека с растительностью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взаимодействие человека с растительностью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древности люди изменяли природу для жизни и хозяйства. С индустриализацией воздействие усилилось. Современный рост населения требует особого внимания к охране флоры.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уничтожает естественные лесные массивы, снижая площадь жизненного пространства растений и влияя на биоразнообразие.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городов и дорог уменьшает природные территории, фрагментируя среды обитания и уменьшая численность видов.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и водоёмов нарушает гидрологический режим и уничтожает уникальные экосистемы, где произрастают многие виды растений.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пути влияния человека на растительный мир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применение агрохимикатов изменяет состав почвы, негативно сказывается на полезных растениях и ухудшает восстановление природных экосистем.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Ежегодное уничтожение лесов ведёт к деградации экосистем, сокращению ареалов обитания многих видов и изменению климата.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миллионов гектаров
</a:t>
            </a:r>
            <a:endParaRPr lang="en-US" sz="4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лесов исчезают ежегодно, что серьёзно угрожает биоразнообразию и климату планеты.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на состояние растительного мира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и лесные экосистемы Европы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Кислотные дожди вызывают массовую гибель хвойных лесов в Европе, повреждая листву и корни, что снижает фотосинтез и ухудшает здоровье лесов.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качество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заводов и транспорта загрязняют воздух токсичными веществами, нанося вред листьям и снижая способность растений к росту и восстановлению.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водоемов и влияние на прибрежную флору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Токсичные вещества и бытовые отходы попадают в воду, отравляя растения, растущие в водных средах, и нарушая экосистемные процессы.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уменьшает площади естественных местообитаний, приводя к сокращению численности редких и ценных растений.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территорий нарушает естественные процессы размножения и распространения растений, снижая их генетическое разнообразие.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способствует замещению местных видов более устойчивыми к загрязнениям и климату, что снижает биологическое разнообразие.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городской застройки на растительные сообщества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примеры редких видов, пострадавших от хозяйственной деятельности, с указанием основных причин и численности.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растения, исчезающие из-за человеческой деятельности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угроза редким растениям — деятельность человека, ведущая к сокращению природных местообитаний.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РФ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Интродукция и влияние инвазивных видов на экосистемы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борщевика Сосновского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инвазивный вид быстро занимает новые территории, вытесняя местную флору и изменяя структуру лугов и лесов, что угрожает биоразнообразию.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новыми растениями, привезёнными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интродуцированные виды нарушают естественный баланс экосистем, конкурируя с коренными растениями и изменяя почвенные условия.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применение пестицидов уничтожает не только вредителей, но и важные полезные растения, снижая их численность и качество почвы.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химических средств в сельском хозяйстве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способствуют загрязнению почвы и воды, вызывая дисбаланс микроорганизмов и ухудшая естественные процессы восстановления экосистем.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последствия химии в агросекторе затрудняют естественную регенерацию флоры и нарушают связь между растениями и животными.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исчезающих видов ускоряется с второй половины XX века, отражая усиление антропогенного давления.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исчезновения видов растений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Нарастающий тренд требует активных мер для сохранения биоразнообразия и предотвращения утраты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МСОП,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на вырубленных и деградированных территориях способствует восстановлению лесных экосистем и улучшению состояния воздуха в регионе.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Практики восстановления и сохранения растительности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искусственных биотопов и высев луговых растений помогает восстановить биоразнообразие и стабилизировать почвенные процессы.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кампании повышают осведомлённость населения о значимости растений для климата и здоровья планеты.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местных жителей в озеленение и уход за зелёными зонами усиливает ответственность и способствует долгосрочной охране флоры.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охраняемые территории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сохранения природы в заповедниках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функционирует более 100 заповедников и национальных парков, включая такие известные, как Валдайский и Байкальский. Эти территории охраняют уникальные природные комплексы и предотвращают хозяйственную деятельность.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охраняемых территорий для науки и экологии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способствуют научным исследованиям и мониторингу состояния флоры и фауны. Они служат естественными лабораториями для изучения влияния природных и антропогенных факторов.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ООПТ отражает возрастающее внимание к сохранению природного наследия и усилия государства по расширению защитных зон.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охраняемых территорий в России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прирост охраняемых территорий с 1970 по 2020 годы свидетельствует об активизации мер по защите экосистем и редких видов растений.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природы РФ, данные 2023 года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Федеральный закон «Об охране окружающей среды» регулирует защиту растительности и определяет основы экологической политики.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Устанавливаются ограничения на вырубку лесов и сбор редких растений для предотвращения сокращения их популяций.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Российской Федерации включает перечень редких и исчезающих видов растений с указанием мер по их сохранению.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Законодательные меры по охране растений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нарушение природоохранных норм вводятся штрафы и уголовная ответственность для обеспечения соблюдения законодательства.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613" y="1926628"/>
            <a:ext cx="270375" cy="30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8150" y="1964248"/>
            <a:ext cx="292200" cy="233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70013" y="1926628"/>
            <a:ext cx="270375" cy="309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проекты и экоинициативы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566428"/>
            <a:ext cx="27219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экологии в школах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проводятся уроки и мероприятия, посвящённые экологии, где дети узнают важность сохранения растений и участвуют в посадках деревьев.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1645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Всероссийские экоакции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«Волонтёры-экологи» и «Зелёная весна» организуют массовые акции по посадке деревьев и уборке природных территорий.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57400" y="2566428"/>
            <a:ext cx="28164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даты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Отмечаются памятные даты, как День Земли и День эколога, что помогает формировать у детей чувство ответственности за природу.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в охране растений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в охране растений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«Посади дерево» объединяют школьников и жителей, позволяя им участвовать в улучшении экологической ситуации и развитии зелёных зон в своих регионах.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Волонтёры поддерживают мониторинг редких видов растений и проводят субботники, что способствует информированию общественности и сохранению биоразнообразия.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Высадка деревьев и создание парков в городах улучшают качество воздуха, способствуют снижению уровня шума и создают зоны отдыха для жителей.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зоны поддерживают биоразнообразие, создавая среду обитания для птиц и насекомых, что способствует экологическому равновесию.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Озеленение школьных дворов формирует у детей экологическое сознание и обеспечивает комфортную среду для обучения и игр.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городского озеленения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инновации в сохранении флоры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в мониторинге лесных массивов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позволяют оперативно оценивать состояние лесов и выявлять незаконные вырубки, что повышает эффективность охраны природных ресурсов.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 за растительностью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технологий дает возможность отслеживать изменения растительного покрова и прогнозировать угрозы для экосистем.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устойчивые сорта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генетически устойчивых к засухе и болезням растений способствует улучшению урожайности и восстановлению природных ландшафтов.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уменьшают загрязнение почвы и воды, что способствует сохранению растений в естественной среде.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бумаги и повторное применение материалов помогают снизить вырубку лесов и сохранить биологическое разнообразие.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кустарников возле дома развивает локальные экосистемы и повышает общую экологическую устойчивость территорий.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каждого человека в охрану растительного мира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 природу — залог будущего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растительного мира требует совместных усилий общества, науки и власти. Только общими действиями можно обеспечить полноценное восстановление и защиту экосистем для грядущих поколений.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2026-05-08T17:49:33Z</dcterms:created>
  <dcterms:modified xsi:type="dcterms:W3CDTF">2026-05-08T17:49:33Z</dcterms:modified>
</cp:coreProperties>
</file>