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смешанные и широколиственные леса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леса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холодной северной тайги до мягких южных лесов природа меняется постепенно: вместе с климатом меняются деревья, животные и почвы.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лесные зоны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северные территории и отличается суровым климатом. Здесь меньше тепла, поэтому преобладают хвойные деревья, а видов животных и растений обычно меньше.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тайга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районах России формируются широколиственные леса. Они богаче травами, имеют более плодородные почвы и ярко выраженную сезонность листопада.
</a:t>
            </a:r>
            <a:endParaRPr lang="en-US" sz="987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тайги появляются смешанные леса. В них рядом растут хвойные и лиственные породы, а состав леса становится более разнообразным и светлым.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11778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связи в лесу
</a:t>
            </a:r>
            <a:endParaRPr lang="en-US" sz="294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сколько в лесу тепла и влаги. От этого зависят сроки роста растений, состав деревьев и условия жизни животных.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снабжает растения водой и минеральными веществами. Чем она богаче, тем гуще травы, кустарники и разнообразнее лесной покров.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ярусы: деревья, кустарники, травы, мхи. Каждый ярус создаёт свои условия для света, влаги и укрытия.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расселяют семена, поедают растения и регулируют численность других организмов. Так лес сохраняет равновесие и остаётся живой системой.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лесов на карте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протягивается широкой полосой через Сибирь, север европейской части России и Дальний Восток. Это самая крупная лесная зона страны.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полоса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встречаются южнее и западнее, где климат мягче, а условия лучше подходят для дуба, клёна, липы и ясеня.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тёплые области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занимают переходные территории в центре европейской России и на Дальнем Востоке. Здесь соседствуют хвойные и лиственные породы.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районы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424763"/>
            <a:ext cx="4684800" cy="14812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лесов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от севера к югу меняются условия жизни леса.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климат становится мягче, а леса — разнообразнее и богаче по составу.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России, тема «Природные зоны»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на карте России
</a:t>
            </a:r>
            <a:endParaRPr lang="en-US" sz="3003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огромную территорию России: от европейского Севера до Сибири и Дальнего Востока. Именно поэтому её считают самой большой лесной зоной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зона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требуют выносливости от всех обитателей. Деревьям, травам и животным приходится приспосабливаться к холоду, ветру и снежной зиме.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суровый: зима длится долго, а лето короткое и прохладное. Из-за недостатка тепла растения растут медленнее, чем южнее.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таёжного леса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особенно заметны сосна, ель и лиственница. Их хвоя помогает экономить влагу и лучше переносить холод, чем широкие листья.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породы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ярусами: сверху кроны деревьев, ниже кустарники и трава, а у земли — мхи, грибы и опавшая хвоя.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остаются зелёными большую часть года. Это важно в условиях долгой зимы, когда нужно сохранять силы и не терять воду.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хвои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5150" y="3278360"/>
            <a:ext cx="410550" cy="46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тайге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бурый медведь, соболь и рысь чувствуют себя в тайге уверенно благодаря густым зарослям, укрытиям и большой площади леса.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заяц и другие небольшие животные используют деревья и кустарники как защиту от хищников и как место для поиска корма.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обитатели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корм, укрытие и место зимовки. Поэтому птицы и звери не просто живут в тайге, а зависят от неё весь год.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 весь год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и птицы приспособлены к холоду: у них густой мех, тёплое оперение или возможность менять сезонную окраску.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зимы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слоя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выделяют в лесной подстилке: свежий опад, полуразложившийся и перегнойный.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толще подстилка, тем медленнее возвращаются питательные вещества в бедную почву.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 (раздел о лесных экосистемах)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сменяют друг друга от холодной тайги к более тёплым смешанным и широколиственным лесам.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лесные зоны выстраиваются в цепочку по широте, а не по случайности: чем южнее, тем мягче условия и тем больше видов деревьев.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750595"/>
            <a:ext cx="8424000" cy="20319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леса: состав деревьев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73550" y="1681209"/>
            <a:ext cx="3742629" cy="8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рядом с хвойными деревьями растут берёза и осина, а местами — дуб и липа. Из-за такого соседства лес получает разную высоту крон и больше света у 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500" y="1183224"/>
            <a:ext cx="3742629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пород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54125" y="1681209"/>
            <a:ext cx="3742629" cy="8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сохраняют зелёную хвою зимой, а лиственные меняют окраску осенью и сбрасывают листья. Поэтому в разные сезоны лес выглядит по-разному и кажется особенно разнообразным.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854075" y="1183224"/>
            <a:ext cx="3742629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облик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леса: больше биоразнообразия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деревья, кустарники и травы создают больше мест для питания и укрытия. Поэтому в смешанных лесах легче найти условия и для насекомых, и для птиц, и для зверей.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местообитаний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свою «нишу»: одни питаются семенами, другие насекомыми, третьи корой или травой. Это снижает конкуренцию и помогает видам сосуществовать рядом.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встречаются кабан, косуля, лиса и заяц. Среди птиц заметны дятлы и синицы, а из мелких животных — белки и лесные мыши.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животные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лесу, тем он устойчивее к болезням, похолоданиям и другим изменениям. Поэтому смешанные леса считаются более разнообразными, чем тайга.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леса: где и какой климат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располагаются южнее смешанных, где тепла и влаги достаточно для деревьев с крупными листьями. Здесь условия уже заметно мягче, чем в таёжной зоне.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Положение на карте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Зимы в этой зоне короче, а тёплый сезон длится дольше. Из-за этого деревья успевают накопить больше листовой массы и сильнее разрастаются кроны.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Мягкий климат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деревьев сбрасывает листву на зиму. Это помогает им пережить холодный период и уменьшить потерю воды, когда почва промерзает или становится сухой.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Листопад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лес особенно заметен по яркой окраске листвы. В это время хорошо видно, как меняется природная зона от севера к югу.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Сезонные изменения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леса: деревья и листопад
</a:t>
            </a:r>
            <a:endParaRPr lang="en-US" sz="2854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клён, липа, ясень и местами бук — основные деревья этой зоны. Их широкие листья хорошо улавливают солнечный свет, поэтому летом кроны быстро набирают густоту.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породы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 опадают. Листопад снижает испарение влаги и защищает дерево от холода, поэтому весной оно может снова распустить молодую листву.
</a:t>
            </a:r>
            <a:endParaRPr lang="en-US" sz="896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и защита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листовая пластинка помогает дереву активно фотосинтезировать в тёплый сезон. Это выгодно там, где лето достаточно длинное, а зима требует полной подготовки к покою.
</a:t>
            </a:r>
            <a:endParaRPr lang="en-US" sz="894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широкие листья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леса: почвы и травы
</a:t>
            </a:r>
            <a:endParaRPr lang="en-US" sz="3125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широколиственными лесами обычно формируются серые лесные почвы. Они более плодородны, чем таёжные, потому что в них накапливается больше перегноя и питательных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Серые лесные почвы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освещённость и богатая почва помогают формироваться густому нижнему ярусу. Поэтому под широколиственными деревьями лес часто выглядит живым и многоярусным.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Развитие ярусов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свет свободно проникает к поверхности, и травы быстро трогаются в рост. В это время особенно заметны первоцветы и молодые лесные растения.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Весенний травостой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осень листва опадает и постепенно разлагается. Эти остатки смешиваются с верхним слоем земли и превращаются в гумус — тёмную питательную часть почвы.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гумуса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леса: обобщающая диаграмма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наглядное движение от северных условий к южным: тепла становится больше, а лесное разнообразие возрастает.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лесная зона, тем мягче климат и тем легче развиваются лиственные породы и богатый подлесок.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школьного курса географии; условная шкала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питания в лесу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и вещества переходят от растений к животным и обратно в почву.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 охрана леса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Вырубки сокращают площадь лесов и нарушают привычные места обитания животных. Особенно уязвимы молодые деревья, которым нужно много времени, чтобы заменить утраченный лес.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Вырубки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могут быстро уничтожить подрост, семена и подстилку, из которой потом восстанавливается лес. После сильного огня природе требуется много лет на возвращение к прежнему состоянию.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Лесные пожары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дым и химическое загрязнение ухудшают состояние почв, воды и воздуха. От этого страдают грибы, насекомые, птицы и другие лесные обитатели.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Загрязнение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леса включает заповедники, посадку новых деревьев, бережный сбор даров леса и соблюдение правил обращения с огнём. Даже простые действия помогают сохранить экосистему.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может человек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 образуют сменяющуюся с севера на юг цепочку природных зон. У каждой свой климат, деревья и животные, но все они сохраняют воду, почвы и жизнь человека.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 — основа природного равновесия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2026-07-26T21:51:03Z</dcterms:created>
  <dcterms:modified xsi:type="dcterms:W3CDTF">2026-07-26T21:51:03Z</dcterms:modified>
</cp:coreProperties>
</file>