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 и ключевые темы урока
</a:t>
            </a:r>
            <a:endParaRPr lang="en-US" sz="278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изучает, как передаются и изменяются признаки у живых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в изучении наследственности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впервые описал законы наследования признаков, проведя эксперименты с горохом. Позже открытия ДНК и генов позволили раскрыть механизмы передачи наследственной информации, сделав генетику ключевой наукой для биологии и медицины.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Гены: их определение и значение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участок ДНК, который отвечает за конкретный признак, например, цвет глаз или группы крови у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ген занимает своё место на хромосоме, называемое локусом, что обеспечивает точность передачи информации.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влияют на наследование признаков и могут влиять на предрасположенность к некоторым заболеваниям.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ДНК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структура ДНК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представляет собой двойную спираль из двух цепочек полинуклеотидов, соединённых азотистыми основаниями. Комплементарное спаривание оснований поддерживает стабильность структуры.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 в наследовании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полный набор генетической информации и обеспечивает передачу признаков от родителей к потомкам через последовательность нуклеотидов.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хромосом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хромосом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 ДНК и белковых молекул, образуя компактные структуры внутри клеточного ядра.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у человека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набор содержит 46 хромосом, сгруппированных в 23 пары, включая материнские и отцовские гены.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наследственности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обеспечивают точное распределение наследственной информации при делении клеток и сохранение генов.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Кодирующая и некодирующая ДНК в геноме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генома состоит из некодирующих участков, которые регулируют активность генов и участвуют в развитии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малый процент кодирующей части, некодирующая ДНК играет важную роль в регуляции и адаптации.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"Геном человека", 2003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взаимодействие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включает весь набор генов, унаследованных от родителей, составляя основу наследственной информации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это совокупность проявленных признаков, которые формируются под влиянием генотипа и условий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45805"/>
            <a:ext cx="4876200" cy="15417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проявление доминантных и рецессивных аллелей на примерах цвета глаз.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проявляются при любой копии, рецессивные — только при обеих, что влияет на наследование признаков.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9 класс»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Менделя, лежащие в основе генетики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закон: при скрещивании чистых линий все потомство первого поколения одинаково по признаку.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закон: признаки во втором поколении распределяются по определённым соотношениям, отражая наследственную вариативность.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закон: разные признаки наследуются независимо друг от друга, что создаёт разнообразие в потомстве.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наследственной информации
</a:t>
            </a:r>
            <a:endParaRPr lang="en-US" sz="216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 — это вариант одного и того же гена, расположенный в одинаковом месте (локусе) на паре хромосом. Каждый организм имеет по две аллели на каждый ген — по одной от родителя.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аллели одинаковы, говорят о гомозиготе; если разные — о гетерозиготе. Именно сочетание аллелей определяет, как проявится конкретный наследственный признак у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Аллели: вариации одного гена и их сочетания
</a:t>
            </a:r>
            <a:endParaRPr lang="en-US" sz="2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типы, причины и проявления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затрагивают отдельные нуклеотиды в ДНК, изменяя последовательность и иногда вызывая новые свойства или болезни.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связаны с изменениями структуры хромосом, часто приводят к серьёзным генетическим нарушениям и патологиям.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изменяют число хромосом в клетке, что может вызывать такие заболевания, как синдром Дауна у человека.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мутаций включают ошибки при копировании ДНК, воздействие ультрафиолета и химических веществ, что влияет на здоровье и эволюцию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Фенилкетонурия: нарушение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заболевание приводит к нарушению переработки аминокислоты фенилаланина, что может вызвать умственную отсталость при отсутствии лечения. Передаётся по аутосомно-рецессивному типу.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Дальтонизм: особенности восприятия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генами Х-хромосомы, поэтому чаще встречается у мужчин. Люди с дальтонизмом испытывают трудности с различением красного и зелёного цветов, что связано с нарушением функций фоторецепторов.
</a:t>
            </a:r>
            <a:endParaRPr lang="en-US" sz="1386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Гемофилия: проблемы со свертываемостью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наследственное заболевание, при котором кровь плохо свертывается, что приводит к длительным кровотечениям. Заболевание также связано с Х-хромосомой, чаще проявляется у мужчин.
</a:t>
            </a:r>
            <a:endParaRPr lang="en-US" sz="143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заболеваний человека
</a:t>
            </a:r>
            <a:endParaRPr lang="en-US" sz="25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окружающей среды на проявление генов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внешней среды, такие как питание и температура, существенно влияют на экспрессию генов и формирование фенотипа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арктических лис зимой шерсть становится белой для маскировки, а летом — коричневой, что показывает адаптацию к условиям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даже при одинаковом генотипе у разных организмов могут проявляться разные признаки из-за воздействия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в популяции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распределены неравномерно, при этом гетерозиготные особи наиболее многочисленны, что способствует поддержанию разнообразия.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обеспечивает лучшую адаптацию популяции к изменениям внешних условий и снижает риск вырождения.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популяционной генетики, 2020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ключевые методы и результаты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сортов и пород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отбирают растения и животных с желательными чертами, повышая урожайность и качество продукции естественными методами отбора.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изучать гены, что ускоряет процесс селекции и помогает прогнозировать отношения наследования признаков.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болезням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породы животных и сорта растений, которые лучше противостоят вирусам и грибковым инфекциям, сокращая потери в сельском хозяйстве.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генетики в медицине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диагностика позволяет распознавать наследственные болезни задолго до проявления симптомов, что улучшает прогноз лечения и профилактику.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персонализированная медицина нацелены на исправление генетических нарушений и адаптацию лечения под уникальные особенности каждого пациента.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в сельском хозяйстве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ГМО-культур помогает повысить урожайность и устойчивость к вредителям. Это снижает использование пестицидов и поддерживает продовольственную безопасность.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производстве лекарств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микроорганизмы используются для производства инсулина и других жизненно важных препаратов, что увеличивает доступность лечения.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анализа ДНК в криминалистике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точно идентифицировать личности, устанавливать родство и раскрывать преступления благодаря анализу генетического материала.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Биотехнологии: генетика в современном обществе
</a:t>
            </a:r>
            <a:endParaRPr lang="en-US" sz="26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человека вызывает дебаты о моральных границах вмешательства в природу и возможных последствиях для будущих поколений.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генетических данных требует строгих правовых мер, чтобы защитить личную информацию от неправомерного использования.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новым генетическим технологиям должен быть справедливым, исключая дискриминацию и социальное неравенство.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социальных и моральных аспектов развития генетики важно для формирования ответственного отношения общества к инновациям.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 генетики
</a:t>
            </a:r>
            <a:endParaRPr lang="en-US" sz="28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— ключ к пониманию жизни и её перспектив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раскрывает тайны наследственности и изменчивости, открывая новые возможности для медицины и сельского хозяйства при ответственном и этичном использовании полученных знаний.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2026-05-09T05:24:20Z</dcterms:created>
  <dcterms:modified xsi:type="dcterms:W3CDTF">2026-05-09T05:24:20Z</dcterms:modified>
</cp:coreProperties>
</file>