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к понятному ответу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задачи и записывать решения
</a:t>
            </a:r>
            <a:endParaRPr lang="en-US" sz="33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Текстовая задача: читаем, понимаем, решаем
</a:t>
            </a:r>
            <a:endParaRPr lang="en-US" sz="2399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Текстовая задача — это маленькая история с числами и вопросом. Сначала мы узнаём, что уже известно, потом ищем, что нужно найти, и аккуратно приходим к ответу.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10875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106" y="1294125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2350" y="1296175"/>
            <a:ext cx="406125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задачи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рассказывает, что произошло в задаче. Из него мы узнаём, какие предметы, числа и изменения уже даны, чтобы потом не искать их наугад.
</a:t>
            </a:r>
            <a:endParaRPr lang="en-US" sz="1253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показывает, что именно нужно узнать. Если внимательно прочитать его, становится понятнее, какое действие выбрать и какой ответ должен получиться.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— это числа и сведения, с которыми мы будем работать. Они помогают увидеть задачу не как длинный текст, а как понятную математическую ситуацию.
</a:t>
            </a:r>
            <a:endParaRPr lang="en-US" sz="1236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«было», «стало», «осталось», «всего» и «поровну» часто подсказывают смысл задачи. Они словно маленькие подсказки, которые ведут к верному действию.
</a:t>
            </a:r>
            <a:endParaRPr lang="en-US" sz="1158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условие, вопрос и данные соединяются вместе, задача становится ясной. Тогда легче понять, что нужно сделать сначала, а что — уже потом.
</a:t>
            </a:r>
            <a:endParaRPr lang="en-US" sz="12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читаем, потом ищем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задачу целиком, чтобы понять, о чём она. Не торопимся: даже короткий текст может скрывать важную информацию и маленькую математическую хитрость.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перечитываем задачу ещё раз и отмечаем числа, вопрос и ключевые слова. Так легче заметить, какое число важно, а какое лишь украшает рассказ.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маршрут от текста к ответу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краткая запись помогает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сокращает длинный текст до самых важных слов и чисел. Она помогает не теряться и сразу видеть, что известно, а что нужно узнать.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удобно использовать слова-подсказки: было, стало, всего, осталось. Они делают задачу аккуратной и показывают связь между частями и целым.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записана коротко, её легче решить и проверить. Даже если текст был длинным, краткая запись быстро наводит порядок в мыслях.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выбираем сложение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Объединяем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нужно, когда две или несколько частей соединяются в одно целое. Например, что-то добавили, принесли или собрали вместе, и теперь нужно узнать общий результат.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спрашивают «сколько всего» или «сколько стало», часто помогает именно сложение. Оно показывает, какой получился итог после объединения предметов.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подсказки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«ещё», «добавили», «вместе», «всего» часто намекают на сложение. Они словно машут рукой: не теряй части, сложи их и узнай общее количество.
</a:t>
            </a:r>
            <a:endParaRPr lang="en-US" sz="13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выбираем вычитание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убрали
</a:t>
            </a:r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нужно, если часть предметов ушла, исчезла, была отдана или её убрали. Тогда мы узнаём, сколько осталось после изменения.
</a:t>
            </a:r>
            <a:endParaRPr lang="en-US" sz="1492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после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спрашивают, сколько осталось, вычитание помогает найти новый результат. Оно показывает, что стало меньше после ухода, передачи или потери части предметов.
</a:t>
            </a:r>
            <a:endParaRPr lang="en-US" sz="1253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внимателен к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«осталось», «подарили», «уехало», «на сколько больше» и «на сколько меньше» часто указывают на вычитание. Главное — не перепутать его со сложением.
</a:t>
            </a:r>
            <a:endParaRPr lang="en-US" sz="13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умножение и деление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одинаковые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расположены по 2, по 3 или по 4, удобнее считать одинаковыми группами. Так быстрее узнать общее количество.
</a:t>
            </a:r>
            <a:endParaRPr lang="en-US" sz="1505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умножению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помогает, когда одинаковых групп несколько и каждая содержит одно и то же число предметов. Это короткий путь к ответу.
</a:t>
            </a:r>
            <a:endParaRPr lang="en-US" sz="1558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Разделяем поровну
</a:t>
            </a:r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выбирают, когда предметы нужно раздать без остатка или узнать, сколько достанется каждому. Здесь важна справедливость и точность.
</a:t>
            </a:r>
            <a:endParaRPr lang="en-US" sz="1458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такие задачи обычно наглядные: корзинки, коробки, ряды, наборы. По рисунку легко понять, где умножение, а где деление.
</a:t>
            </a:r>
            <a:endParaRPr lang="en-US" sz="15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вместо длинного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задача кажется длинной, а схема превращает её в аккуратные отрезки. Сразу видно, где часть, где целое и какое число ещё нужно найти. Такой рисунок помогает не запутаться и спокойно идти к ответу шаг за шагом.
</a:t>
            </a:r>
            <a:endParaRPr lang="en-US" sz="1264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яблоки и 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нарисовать кружки, яблоки или кубики, задача становится почти «видимой». Ребёнок быстрее замечает, что уже известно, а что спрятано в вопросе. Наглядность особенно выручает, когда числа похожи друг на друга и легко перепутать их местами.
</a:t>
            </a:r>
            <a:endParaRPr lang="en-US" sz="1236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Коробки, корзинки и группы хорошо показывают, как предметы связаны между собой. По ним удобно видеть одинаковые части и общий результат. Тогда решение выглядит не страшным монстром, а понятной задачей с ясным планом.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схема и рисунок делают задачу понятнее
</a:t>
            </a:r>
            <a:endParaRPr lang="en-US" sz="24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решение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выражение: в нем видно, какое действие нужно выполнить и какие числа участвуют в работе. Такая запись помогает не потерять ход мысли и сразу увидеть, что делаем.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выполняют вычисление и пишут его аккуратно на отдельной строке. Если решение состоит из нескольких действий, каждый новый шаг начинается с новой строки, чтобы не путаться.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записывают ответ. Важно следить за знаками, числами и аккуратным оформлением: тогда решение легко читать, проверять и исправлять, если вдруг закралась ошибка.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пишут целым предложением, а не одним числом. Так сразу понятно, о чем спрашивала задача, и решение выглядит завершенным, как хороший финал истории.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обязательно повторяют предмет или величину из вопроса: яблоки, тетради, грибы, минуты или рубли. Без этого результат получается неполным и немного «безымянным».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еще раз смотрят на вопрос задачи, чтобы не ответить не по делу. Это помогает выбрать нужное слово и не перепутать, что именно надо назвать.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точно совпадать с условием и результатом вычисления. Если задача спрашивала «сколько стало», то именно это и пишут, без лишних слов и догадок.
</a:t>
            </a:r>
            <a:endParaRPr lang="en-US" sz="1556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оформлять ответ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после решения задачи: от сверки вопроса до проверки вычислений и единиц измерения.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сначала определяют, что именно измеряют: длину, массу, время, цену или объем. Потом записывают ответ в подходящих единицах, чтобы он был точным и понятным.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— одна единица измерения, и смешивать разные единицы нельзя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работы с величинами в курсе математики 2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если читают задачу невнимательно: пропускают вопрос, берут не то число или выбирают действие по первому впечатлению. Тогда ответ выходит вроде бы красивым, но не по делу.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частая ошибка — забыть единицу измерения или написать ее неверно. Иногда вычисление выполнено правильно, а в ответе не хватает слова, поэтому решение остается незавершенным.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данные
</a:t>
            </a:r>
            <a:endParaRPr lang="en-US" sz="1291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известные числа и слова-подсказки. Этот шаг помогает не потерять важную информацию, даже если условие длинное или немного запутанное.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условие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знакомятся с текстом задачи и понимают, о чем идет речь. Это как открыть карту перед дорогой: сначала смотрим внимательно, потом идем.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и проверить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оформляют решение, пишут ответ и проверяют, все ли совпадает с вопросом. Такой порядок помогает работать спокойно и без лишней суеты.
</a:t>
            </a:r>
            <a:endParaRPr lang="en-US" sz="978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Выбрать действие
</a:t>
            </a:r>
            <a:endParaRPr lang="en-US" sz="117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решают, что нужно сделать: сложить, вычесть, умножить или разделить. Когда план знаком, выбрать действие становится намного проще.
</a:t>
            </a:r>
            <a:endParaRPr lang="en-US" sz="978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план для разных задач
</a:t>
            </a:r>
            <a:endParaRPr lang="en-US" sz="27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 вокруг нас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 покупки, сдачу, упаковки или одинаковые товары. Такие задачи помогают понять, сколько предметов нужно купить, добавить или разложить по корзинам.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математика тоже рядом: сколько ложек, тетрадей, игрушек или конфет осталось. Такие задачи учат замечать числа в обычных делах, а не только в учебнике.
</a:t>
            </a:r>
            <a:endParaRPr lang="en-US" sz="1256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можно считать карандаши, учеников в группах, страницы в тетрадях и шаги до доски. Это делает задачу знакомой и понятной почти с первого чтения.
</a:t>
            </a:r>
            <a:endParaRPr lang="en-US" sz="1309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считают деревья, скамейки, шаги, листья или фонари. Математика помогает смотреть вокруг внимательнее и замечать, как много чисел живет в обычном дне.
</a:t>
            </a:r>
            <a:endParaRPr lang="en-US" sz="12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текста к ответу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задачей: от чтения условия до готового ответа.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Решайте задачи регулярно, даже короткие. Чем чаще встречается знакомый порядок действий, тем быстрее мозг узнает, где искать данные и какое действие выбрать без лишней суеты.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условие спокойно и не торопитесь. Внимательное чтение помогает заметить важные слова, а они часто подсказывают, сложение это, вычитание или другое действие.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про проверку: пересмотрите вычисление, вопрос и единицы измерения. Такая привычка спасает от досадных ошибок, которые любят прятаться в самом конце решения.
</a:t>
            </a:r>
            <a:endParaRPr lang="en-US" sz="1577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страшны, если из них делать выводы. Они показывают, что нужно повторить еще раз, и с каждым таким разом задачи становятся все дружелюбнее.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увереннее в решении задач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решении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задачу, нужно спокойно прочитать условие, выбрать действие, записать решение и оформить ответ. Краткая запись, рисунок и проверка помогают не растеряться даже в самой хитрой задаче.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2026-05-20T15:23:21Z</dcterms:created>
  <dcterms:modified xsi:type="dcterms:W3CDTF">2026-05-20T15:23:21Z</dcterms:modified>
</cp:coreProperties>
</file>