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— биологический вид среди миллионов живых организмов Земли.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разумный — часть мира живых организмов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обитает множество организмов: от бактерий до больших млекопитающих. Человек относится к приматам и играет важную роль в биологическом мире.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нашей планеты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Ближайшими родственниками человека являются шимпанзе, гориллы и орангутаны, с которыми он разделяет общие генетические черты.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ДНК-анализа подтверждают эволюционную связь человека с другими приматами, показывая их общих предков.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отнесён к роду Homo и виду Homo sapiens — уникальной ветви приматов с высокой социальной организацией.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 в системе живого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ежегодно описывают тысячи новых видов животных и растений, расширяя знания о разнообразии жизни на планете. Это подчёркивает важность исследований природы.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виды каждый год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глубинах океанов и лесах учёные находят необычные формы жизни, которые ранее не были известны, что помогает понять сложность экосистем.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неизвестные организмы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процессы и антропогенное воздействие влияют на ареалы и численность видов, сохраняя или изменяя биоразнообразие вокруг нас.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природе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 мире живых организмов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629857"/>
            <a:ext cx="5955300" cy="34680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Catalogue of Life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видов разных групп организмов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данные по численности описанных видов в различных группах живых существ.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— единственный вид рода Homo и значительно уступает по численности большинству других групп.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мозг отличается высокоразвитой структурой, обеспечивающей сложное мышление и способность к абстракции.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речь позволяет людям эффективно общаться, обмениваться знаниями и создавать культуру.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создавать орудия труда и пользоваться технологией выделяет человека среди других животных.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организованных обществ способствует развитию законов, морали и совместного проживания.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человека разумного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человека весит около 1,4 кг и обеспечивает уникальные когнитивные способности, включая память, творчество и логическое мышление.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глубина и способность к обучению сделали возможным создание сложных культурных и научных достижений.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человека: невероятные возможности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изобрёл письменность, что позволило хранить знания и историю поколения за поколением.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передавать традиции, науку и идеи, обеспечивая непрерывность культурного развития.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7000 языков разнообразят способы общения людей по всему миру, отражая культурные различия.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коммуникация у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создают традиции, которые связывают поколения и формируют коллективную идентичность.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 нормы морали возникают из потребности регулировать взаимодействия и поддерживать порядок в обществе.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искусство развиваются благодаря совместным усилиям и обмену знаниями между людьми.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духовные практики играют значительную роль в культурном и социальном развитии сообществ.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общество как основные черты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рода Homo появился в разное время, показывая постепенное развитие человеческой линии.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 появился относительно недавно, но быстро занял господствующее положение на планете.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Палеоантропологические исследования и датировки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рода Homo во времени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жили в Европе и Азии около 400–40 тысяч лет назад. У них был крепкий скелет и развитый мозг, они использовали орудия и обменивавшиеся культурой с Homo sapiens.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— соседи современного человека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Обнаруженные в Сибири, денисовцы — редкий вид людей с уникальным генетическим материалом. Они жили одновременно с неандертальцами и современными людьми.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Денисовцы — загадочные родственники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 Флорес нашли маленького человека, ростом около метра. Этот вид жил около 100 тысяч лет назад, показывая разнообразие истории рода Homo.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floresiensis — карликовый человек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виды рода Homo: разнообразие в прошлом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человека и приматов
</a:t>
            </a:r>
            <a:endParaRPr lang="en-US" sz="3081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различия и сходства между Homo sapiens и ближайшими родственниками из отряда приматов.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человек и шимпанзе имеют близкое родство, существует значительное отличие в строении мозга и возможностях использования инструментов.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освоил все континенты Земли, научился создавать одежду для защиты от холода и жары, обеспечивая комфорт в самых разных климатах.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Сооружение жилищ позволяет человеку создавать искусственные укрытия, адаптированные к местным условиям, что повышает шансы на выживание.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ума и ловкости даёт возможность быстро придумывать новые способы защиты и получения ресурсов в любых экологических зонах планеты.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человека к разнообразным условиям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кардинально меняет природные ландшафты: вырубка лесов, освоение земель и урбанизация трансформируют экосистемы.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влияют на численность и разнообразие животных и растений, что может нарушать баланс природных сообществ и снижать биоразнообразие.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человека и природы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употребляет как растения, так и животных, что напрямую влияет на численность этих популяций в естественных экосистемах.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культурных растений поддерживает рост определённых видов, изменяя естественные пищевые сети и создавая агроэкосистемы.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домашних животных влияет на биологическое разнообразие, конкурируя с дикими видами за ресурсы и пространство.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человек является активным участником пищевых цепей и значительно влияет на структуру экосистем.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пищевые цепи природы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XIX века численность людей стремительно выросла, что связано с прогрессом медицины и сельского хозяйства.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населения создаёт новые вызовы в использовании природных ресурсов и требует устойчивых решений.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Population Prospects, ООН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населения Земли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ДНК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99,9% ДНК всех людей одинаковы, что свидетельствует о родственности всех Homo sapiens. Различия в внешности обусловлены незначительными генетическими вариациями.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происхождение современного человека из Африки и его последующее распространение по всем континентам, подтверждая единство рода.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людей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уничтожение видов приводит к снижению биоразнообразия, что нарушает баланс в природных экосистемах.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природы и устойчивого развития разрабатываются международные программы и природоохранные стратегии.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огромный эффект на климат: выбросы углекислого газа способствуют глобальному потеплению и изменением погодных условий.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биосферу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насекомыми обеспечивает урожайность растений и поддерживает пищевые ресурсы для людей.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 воздух зависят от здоровых экосистем, которые фильтруют загрязнения и поддерживают здоровье планеты.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способствует стабильности и восстановлению экосистем после природных и антропогенных изменений.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видов важно для будущего человечества, обеспечивая ресурсы и вдохновение для науки и культуры.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биосообщества для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— уникальный вид, тесно связанный с другими организмами планеты. От нашего ответственного отношения зависит сохранение природы и благополучие будущих поколений.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разумный — часть живого мира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2026-05-09T09:11:55Z</dcterms:created>
  <dcterms:modified xsi:type="dcterms:W3CDTF">2026-05-09T09:11:55Z</dcterms:modified>
</cp:coreProperties>
</file>