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for All: тема урока английского языка в 10 классе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for All: спорт, здоровье, равные возможности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спорт для всех важен старшеклассникам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спорт связан не только с уроками физкультуры, но и с нагрузкой, стрессом и привычками, которые формируют здоровье, уверенность и социальную вовлечённость.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«sport for all» mean?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for all означает, что спортивная активность должна быть accessible для людей разного возраста, уровня подготовки и физических возможностей, а не только для тех, кто уже тренируется регулярно.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понятие входят school sports, community sports, recreational sports и adaptive sports, поэтому участники могут выбирать формат, который соответствует их возможностям, интересам и ежедневному расписанию.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выражения — participation is more important than winning. Спорт ценится не только как соревнование, но и как способ поддерживать здоровье, дисциплину и регулярную активность.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обсуждения темы полезны слова inclusive, affordable, enjoyable, accessible и regular activity. Они помогают говорить о спорте как о части повседневной жизни, а не как о привилегии.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sport for all показывает, что физическая активность связана с равными возможностями, fair access и здоровым образом жизни, который важен для отдельных людей и для общества в целом.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sport became a mass social activity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urban expansion сделал общественные площадки, парки и спортивные центры важнее для повседневного досуга, а движение стало частью городской культуры.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 помогло превратить физическую активность в регулярную практику: уроки физкультуры и внеклассные занятия сделали спорт привычным для миллионов детей и подростков.
</a:t>
            </a:r>
            <a:endParaRPr lang="en-US" sz="1141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clubs, community centers и public health programs расширили доступ к спорту, особенно там, где семьи нуждались в недорогих и безопасных вариантах для совместной активности.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стал shared activity, потому что он объединил recreation, community support и public space. Это изменило его статус: от элитного занятия к массовой социальной привычке.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урока английского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physical activity matters: key benefits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особенно важно в школьном возрасте, когда привычки напрямую влияют на самочувствие, режим дня и способность справляться с учебной нагрузкой.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пользы взаимосвязаны: физическая активность поддерживает тело, настроение, общение и учебную 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table: barriers to participation and possible solutions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«problem — solution» помогают увидеть, что низкая вовлечённость часто связана с практическими препятствиями, а не с отсутствием интереса.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барьеров можно снять организационными мерами: снизить стоимость, сократить расстояние и сделать среду доступной для разных участников.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Sport for All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access to sport can be improved in school and community
</a:t>
            </a:r>
            <a:endParaRPr lang="en-US" sz="228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отдельные решения создают устойчивую доступность спорта.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872" y="1512375"/>
            <a:ext cx="256331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41715"/>
            <a:ext cx="257400" cy="2059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Inclusive sport and adaptive sport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Inclusive sport объединяет участников с разными возможностями в одном пространстве, где важны уважение, безопасность и равные правила взаимодействия для всех.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Adaptive sport меняет формат, темп или оборудование, чтобы сохранить участие и соревновательный смысл без лишних барьеров для спортсменов.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дисциплин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Wheelchair basketball, boccia и para-swimming показывают, что спортивная активность может быть разнообразной, динамичной и доступной при грамотной организации.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 занятия требуют продуманной техники безопасности, внимательного сопровождения и готовности подстраивать нагрузку под реальные возможности участников.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форматы доказывают, что fair treatment in sport означает не одинаковые условия для всех, а честный доступ к участию и развитию.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role of school in promoting active lifestyles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PE lessons, active breaks and sports clubs помогают превратить движение в привычку. Регулярность важнее редких достижений, потому что она формирует устойчивый active lifestyle.
</a:t>
            </a:r>
            <a:endParaRPr lang="en-US" sz="1099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может обеспечить free participation, variety of activities и участие учеников с разным уровнем подготовки, чтобы спорт не воспринимался как занятие только для сильнейших.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Interclass competitions и school events создают пространство для cooperation, communication и healthy competition, где важны не только результаты, но и участие каждого.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спортивные возможности находятся рядом и не требуют больших затрат, школьники легче выбирают движение как часть обычного дня, а не как отдельное обязательство.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урока английского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popular forms of sport and exercise among teenagers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привлекают подростков по-разному: одни удобны дома, другие — в школе или на улице, поэтому выбор часто определяется не только интересом, но и доступностью.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привлекательными становятся простые и гибкие занятия: они требуют меньше затрат, легче вписываются в расписание и подходят для разных уровней подготовки.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Gender equality in sport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5600" y="1120225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Гендерное равенство в спорте начинается с одинаковых возможностей: девочки и мальчики должны свободно выбирать секции, получать экипировку, тренироваться и участвовать в соревнованиях без скрытых ограничений.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65600" y="1819713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сталкиваются с ожиданиями, что «подходящий» вид спорта уже заранее определён. Обсуждение stereotypes помогает увидеть, как предубеждения влияют на confidence, participation и личный выбор.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65600" y="2519201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среда включает не только игроков, но и coach, referee, organizer и volunteer. Разные роли показывают, что leadership и responsibility важны для всех участников, независимо от пола.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65600" y="321869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естественно связана с выражениями equal chances, respect, confidence и fair treatment. Через них ученики учатся говорить о спорте как о пространстве социальной справедливости, а не только соревнования.
</a:t>
            </a:r>
            <a:endParaRPr lang="en-US" sz="1058" dirty="0"/>
          </a:p>
        </p:txBody>
      </p:sp>
      <p:sp>
        <p:nvSpPr>
          <p:cNvPr id="14" name="Text 6"/>
          <p:cNvSpPr txBox="1"/>
          <p:nvPr/>
        </p:nvSpPr>
        <p:spPr>
          <a:xfrm>
            <a:off x="465600" y="391818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спорт отражает нормы современного общества: он учит сотрудничеству, уважению и взаимной поддержке. Когда доступ открыт для всех, команда становится сильнее и разнообразнее по опыту.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measures that increase participation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сопоставление мер поддержки и их эффекта показывает, какие решения делают спорт доступнее для школьников и начинающих участников.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поддержки снижают барьеры, повышают посещаемость и помогают новичкам не бросать занятия. Реальный доступ зависит и от стоимости, и от условий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Sport for All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benefits of sport for teenagers and communities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тренировки развивают communication и teamwork, потому что подростки учатся слушать друг друга, договариваться о правилах и достигать shared goals в спокойной и уважительной атмосфере.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самоконтроль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укрепляет self-confidence и помогает лучше управлять эмоциями. Когда появляются понятные цели и видимый прогресс, подросткам легче сохранять мотивацию и уверенность в своих силах.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стресса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снизить stress и сделать распорядок дня более устойчивым. Физическая нагрузка становится полезной паузой между уроками, домашними заданиями и временем, проведённым за экраном.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сообщество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местных сообществ спорт создаёт пространство friendship, cooperation and positive leisure. Он объединяет людей разного возраста и делает community spirit заметным в 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beginner-friendly path into sport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интерес к активности превращается в устойчивую привычку через постепенные и реалистичные шаги.
</a:t>
            </a:r>
            <a:endParaRPr lang="en-US" sz="9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прогулка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старшеклассница обычно идёт домой одна, но в этот раз её ждут сестра и отец. Они предлагают короткую прогулку и разговор без телефонов, и обычный вечер превращается в shared activity, который укрепляет привычку двигаться.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выходного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друзей договорились каждое воскресенье играть в баскетбол во дворе. Один из них раньше стеснялся ошибаться, но encouragement со стороны товарища помог сохранить confidence и превратить игру в регулярную традицию.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занятие вместе с 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 хотел идти на фитнес-класс в спортивный центр, пока мама не записалась вместе с ним. Совместное посещение сняло напряжение, а family support показала, что пробовать новое легче, когда рядом есть близкие люди.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and friends as a source of motivation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факторов по материалам урока Sport for All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teenagers less active?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редко бывает единственным: учебная нагрузка, экранное время и неудобное расписание часто усиливают друг друга, особенно в старших классах.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перегрузка учёбой и цифровые привычки, но социальные и финансовые причины тоже существенно снижают участие.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 spaces that support everyday movement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280025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 район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площадки рядом с домом делают физическую активность привычной частью дня. Когда пространство доступно пешком, школьникам и семьям проще начать движение без специальной подготовки.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1944586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sidewalks, bicycle lanes and well-lit routes уменьшают барьеры для прогулок и поездок на велосипеде. Безопасность напрямую влияет на готовность людей использовать public space регулярно.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3709170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Parks and green areas предлагают спокойную среду для ходьбы, бега и игр на открытом воздухе. Такой формат особенно важен для тех, кто не хочет идти в большой спортивный зал.
</a:t>
            </a:r>
            <a:endParaRPr lang="en-US" sz="1053" dirty="0"/>
          </a:p>
        </p:txBody>
      </p:sp>
      <p:sp>
        <p:nvSpPr>
          <p:cNvPr id="13" name="Text 5"/>
          <p:cNvSpPr txBox="1"/>
          <p:nvPr/>
        </p:nvSpPr>
        <p:spPr>
          <a:xfrm>
            <a:off x="547375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2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 design помогает сделать среду понятной и удобной для разных людей. Ровные поверхности, доступные входы и ясная навигация повышают accessibility и поддерживают равное участие.
</a:t>
            </a:r>
            <a:endParaRPr lang="en-US" sz="982" dirty="0"/>
          </a:p>
        </p:txBody>
      </p:sp>
      <p:sp>
        <p:nvSpPr>
          <p:cNvPr id="14" name="Text 6"/>
          <p:cNvSpPr txBox="1"/>
          <p:nvPr/>
        </p:nvSpPr>
        <p:spPr>
          <a:xfrm>
            <a:off x="723833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активность встроена в район, city planning начинает влиять на поведение не меньше, чем личная мотивация. Удобная среда делает движение естественным выбором, а не редким исключением.
</a:t>
            </a:r>
            <a:endParaRPr lang="en-US" sz="9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of sport activities for different age groups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формат активности должен соответствовать возрасту, уровню подготовки и жизненным условиям участников.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вид активности подходит не всем: важны разнообразие, адаптация и понятный вход для начинающих участников.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Sport for All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success in a sport for all program is measured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и посещаемость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показатель — number of participants и регулярность посещения. Если люди возвращаются снова, это значит, что программа не только привлекла их, но и удержала интерес.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и 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оценивать access to facilities, удобство расписания и наличие разных видов активности. Даже хорошая идея не работает, если среда остаётся неудобной или слишком дорогой.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Удовлетворённость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 satisfaction показывает, насколько программа соответствует ожиданиям новичков и постоянных участников. Опросы помогают увидеть, что именно encourages or discourages дальнейшее участие.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виден не только в цифрах, но и в visible changes in habits: люди чаще двигаются, охотнее выбирают активный досуг и увереннее чувствуют себя в спорте.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окружения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involvement, family feedback and регулярная практика усиливают эффект программы. Когда взрослые и сверстники поддерживают участие, sport становится устойчивой частью повседневной жизни.
</a:t>
            </a:r>
            <a:endParaRPr lang="en-US" sz="9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for All as a modern value and a practical goal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for all объединяет здоровье, equality и inclusion с реальными возможностями для подростков. Когда есть доступные пространства, поддержка взрослых и выбор занятий, спорт становится частью жизни, а не редким исключением.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2026-05-31T16:48:58Z</dcterms:created>
  <dcterms:modified xsi:type="dcterms:W3CDTF">2026-05-31T16:48:58Z</dcterms:modified>
</cp:coreProperties>
</file>