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Алтайские горы: природа, хозяйство, население и города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люди и города Алтая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Алтай: где природа определяет жизнь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расположен на юге Сибири, на стыке гор и равнин. Здесь по-разному живут и работают люди: где-то развивают земледелие, где-то — животноводство, лесное хозяйство, туризм и промышленность.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803" y="0"/>
            <a:ext cx="45474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Алтая и их влияние на занятия людей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Алтая резко континентальный: зима здесь холодная, а лето сравнительно тёплое. Погода может быстро меняться, поэтому жителям важно учитывать сезон и условия дороги.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долинах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удобнее строить дома, прокладывать дороги и выращивать сельскохозяйственные культуры. Здесь чаще размещаются сёла, поля и хозяйства, которым нужен доступ к воде и ровной земле.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подножий лежат долины и степные участки, выше раскинулись леса, затем горные луга и каменистые вершины. Такое строение местности по-разному влияет на расселение и работу людей.
</a:t>
            </a:r>
            <a:endParaRPr lang="en-US" sz="852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склонах, в горах и у красивых озёр развиваются пастбищное животноводство и туризм. Людей привлекают маршруты, виды, чистый воздух и возможности для активного отдыха.
</a:t>
            </a:r>
            <a:endParaRPr lang="en-US" sz="8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Алтая и их хозяйственное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Алтая используются по-разному: одни поддерживают сельское хозяйство, другие дают сырьё для переработки и помогают развивать отдых.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вода и пастбища; именно они сильнее всего связаны с жизнью населения и сельским хозяйством.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обобщения природно-хозяйственных особенностей Алтая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Алтая: сырьё, пища и защита 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Алтайские леса дают древесину, кедровые орехи, ягоды, грибы и лекарственные растения. Эти ресурсы важны и для хозяйства, и для повседневной жизни местных жителей.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таёжной зоне ведутся лесозаготовки и переработка древесины. Полученное сырьё идёт на строительство, изготовление мебели и другие виды продукции, нужные региону.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нуждается в защите от пожаров, незаконной вырубки и загрязнения. Без бережного отношения снижается не только запас древесины, но и численность лесных животных.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лесовосстановление и разумное использование ресурсов. Сохранение лесов помогает поддерживать чистый воздух, водный режим и устойчивость природных экосистем.
</a:t>
            </a:r>
            <a:endParaRPr lang="en-US" sz="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долинах и предгорьях Алтая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низинах и долинах выращивают картофель, овощи, зерно и кормовые культуры. Здесь проще работать технике, а плодородные почвы и доступ к воде помогают получать урожай.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сенокосы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предгорьях и на лугах заготавливают сено для зимнего кормления животных. Такие территории особенно важны там, где большое значение имеет молочное скотоводство.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рядом с селами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удобными дорогами и населенными пунктами развивают откорм скота, молочное производство и доставку продукции. Это облегчает вывоз мяса, молока и овощей.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выгодно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лучше всего развивается на ровных участках с плодородной землёй, водой для полива и удобными путями сообщения. Именно такие места чаще всего осваиваются первыми.
</a:t>
            </a:r>
            <a:endParaRPr lang="en-US" sz="10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Алтая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деятельности связаны с природой и потребностями жителей.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Алтая строится вокруг природных ресурсов: одни отрасли дают сырьё, другие перерабатывают его или обслуживают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«Алтайские горы»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традиционные занятия жителей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для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сельских семей важны молоко, мясо, шерсть и конина. Эти продукты идут и на собственные нужды, и на продажу, помогая получать дополнительный доход.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 часто перегоняют по сезонам, а летом заготавливают сено. Такой образ жизни требует знания местности, умения планировать работу и уважения к природе.
</a:t>
            </a:r>
            <a:endParaRPr lang="en-US" sz="117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алтайцев и других народов региона сохраняются привычные занятия, связанные со скотоводством и использованием пастбищ. Эти традиции передаются в семьях и поддерживают связь поколений.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пастбища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горных пастбищах разводят овец, коз, лошадей и крупный рогатый скот. Такие условия подходят для сезонного выпаса и позволяют использовать природные луга.
</a:t>
            </a:r>
            <a:endParaRPr lang="en-US" sz="12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ресурса к готовому продукту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богатства Алтая превращаются в товары и услуги.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на Алтае как важная часть хозяйства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привлекает туристов горами, озёрами, реками, водопадами и чистым воздухом. Эти особенности делают регион интересным для отдыха в любое время года.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популярны пешие походы, сплавы по рекам, экскурсии, поездки на природу и горнолыжный отдых. Разные виды отдыха подходят и школьникам, и взрослым.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помогает развиваться гостиницам, транспорту, кафе, экскурсионным службам и продаже сувениров. Благодаря этому в регионе появляются новые возможности для занятости.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туристов меняется по сезонам: летом чаще едут в походы и на экскурсии, а зимой — кататься на лыжах и отдыхать на горных склонах.
</a:t>
            </a:r>
            <a:endParaRPr lang="en-US" sz="10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 по основным сферам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связь экономики Алтая с природными условиями и городами. Особенно заметна роль сельских районов и сезонной работы в туризме.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рабочие места сосредоточены в сельском хозяйстве и сфере услуг, а туризм усиливает сезонную занятость и поддерживает местный доход.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урока; точные статистические данные не приводятся.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Алтая: где живут люди и кто живёт в регионе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высокогорье поселения встречаются реже, а расстояния между ними больше. Сложный рельеф и суровая погода делают жизнь труднее, поэтому население здесь обычно менее многочисленное.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Алтае живут русские, алтайцы, казахи и представители других народов. Такое соседство делает регион культурно разнообразным и помогает сохранять языки, семейные традиции и народные праздники.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заметны местные особенности кухни, одежды, обычаев и праздников. Для многих семей важно уважение к старшим, бережное отношение к природе и сохранение связи с родной землёй.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плотнее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людей живёт в долинах рек, у транспортных путей и в крупных населённых пунктах. Здесь удобнее строить дома, школы, магазины и поддерживать связь между сёлами и городами.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сельских жителей Алтая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сёлах разводят коров, овец, коз и лошадей. Это даёт молоко, мясо, шерсть и помогает сохранять традиционный уклад жизни на пастбищах и в предгорьях.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более ровных участках выращивают картофель, овощи, зерно и кормовые культуры. Урожай нужен не только для продажи, но и для кормления домашних животных зимой.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даров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собирают кедровый орех, ягоды, грибы и лекарственные растения. Эти занятия дополняют семейный доход и требуют знания леса, сроков сбора и правил бережного поведения.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и 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развиты пчеловодство, ремёсла и лесные промыслы. Они позволяют использовать местные ресурсы без больших затрат и поддерживают занятость в небольших сёлах.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Туристическое обслуживание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сельских жителей работает в гостевых домах, на экскурсиях, в перевозках и продаже местных товаров. Туризм особенно важен там, где рядом проходят популярные маршруты.
</a:t>
            </a:r>
            <a:endParaRPr lang="en-US" sz="7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Алтая и их главные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крупнейшие города региона и какую роль каждый из них играет для жителей и хозяйства.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города выполняют разные функции, но вместе образуют единую систему управления, производства, транспорта и обслуживания населения.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учебного курса географии; численность населения не приводится.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803" y="0"/>
            <a:ext cx="45474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Барнаул и Бийск: крупнейшие центры Алтайского края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 Барнаула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работают предприятия разных отраслей, а также склады и организации, обслуживающие весь край. Это делает Барнаул важным местом для работы и деловых поездок.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Бийск — старый и важный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Бийск известен как один из старейших городов региона. Он сочетает промышленную специализацию с выгодным положением на путях сообщения и обслуживает соседние районы.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Барнаул — главный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Барнаул является крупнейшим городом края и сосредоточивает органы управления, университеты, торговые и культурные учреждения. Здесь особенно заметна роль услуг и городской инфраструктуры.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помогают движению товаров, пассажиров и информации. Через них проходят дороги, а также налажены связи между городами, сёлами и районами Алтая.
</a:t>
            </a:r>
            <a:endParaRPr lang="en-US" sz="9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Горно-Алтайск и Рубцовск: роль городов в жизни региона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Горно-Алтайск —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Горно-Алтайск выполняет административные функции и является центром управления Республикой Алтай. Здесь работают органы власти, учреждения образования, музеи и культурные организации.
</a:t>
            </a:r>
            <a:endParaRPr lang="en-US" sz="977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роль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удобен как отправная точка для поездок по республике. Через него проходят маршруты к горам, озёрам и природным достопримечательностям, поэтому здесь развивается туризм.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Рубцовск — промышленный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Рубцовск расположен на юге края и связан с машиностроением и переработкой сельскохозяйственного сырья. Его предприятия важны для работы окружающих сельских районов.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округой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помогают соседним территориям: один управляет и принимает гостей, другой обеспечивает промышленную продукцию и рабочие места. Так формируется устойчивое развитие региона.
</a:t>
            </a:r>
            <a:endParaRPr lang="en-US" sz="9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городов Алтая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по-своему важны для региона: одни сильнее в управлении, другие — в производстве, транспорте или приёме туристов.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Алтайский край и Республика Алтай опираются на сеть взаимодополняющих городов, а не на один центр.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урока; значения условные, без точной статистики.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культура и повседневная жизнь жителей Алтая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бережно относятся к праздникам, песням, сказаниям и семейным обычаям. Фольклор помогает сохранять память о прошлом и передавать детям ценности родной культуры.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делает дороги длинными, а поездки — не всегда простыми. Поэтому жители привыкли заранее планировать дела и учитывать погоду и сезонные условия.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работы связаны с временем года: сенокосом, выпасом скота, заготовкой даров леса и подготовкой к зиме. Это особенно заметно в сельской местности.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сохраняются в одежде, кухне, ремёслах и уважении к старшим. Такие черты делают повседневную жизнь жителей Алтая самобытной и узнаваемой.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развития Алтая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многих районов и сложный рельеф затрудняют поездки, перевозку товаров и повседневную связь между населёнными пунктами. Поэтому особенно важны дороги и надёжный транспорт.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 нагрузка на природу из-за большого числа туристов требуют осторожного поведения, контроля за отдыхом и строгого соблюдения правил охраны природы.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экологичного туризма, ремонт дорог и поддержка сельских территорий помогут создать рабочие места. Важна также глубокая переработка сырья внутри региона.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Алтая связано с сохранением природных богатств. Региону нужен рост хозяйства, который не разрушает леса, реки и горные ландшафты.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Алтайские горы: где природа и жизнь людей связаны особенно тесно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показывает, как горы влияют на хозяйство, расселение и города. Здесь важно уметь работать с природой бережно, чтобы сохранять её богатства и развивать регион.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2026-06-02T11:14:12Z</dcterms:created>
  <dcterms:modified xsi:type="dcterms:W3CDTF">2026-06-02T11:14:12Z</dcterms:modified>
</cp:coreProperties>
</file>