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строители рифов, поддерживающие богатство океанской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Коралловые полипы: роль в природе и изучение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среда коралловых полипов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— древние морские животные, живущие в тёплых тропиках. Их колонии формируют рифы, где обитает множество морских существ. Современные изменения климата угрожают их существованию.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принадлежат к типу Книдарии, классу Anthozoa, отличаясь отсутствием стадии медузы в жизненном цикле.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подкласса — Hexacorallia с шестилучевыми щупальцами и Octocorallia с восьмилучевыми, различающиеся строением скелета и поведенческими особенностями.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классификация коралловых полипов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распространены в Индо-Тихоокеанском регионе, являющемся центром биоразнообразия коралловых полипов.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коралловых полипов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имеют цилиндрическую форму и венчаются кругом щупалец, покрытых стриктурными клетками — книдоцитами, которые помогают ловить пищу и защищаться от врагов.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Цилиндрическое тело с щупальцами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тела служит педальная пластинка — особая структура, позволяющая полипам закрепляться на коралловых и каменистых основах в морской среде.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Крепление к субстрату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полипов варьируются от 1 до 30 сантиметров, окраска может быть прозрачной или пестрой, что зависит от вида и наличия симбионтов в тканях.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окраска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полипов образуют колонии, объединяясь в тысячи особей для совместного роста и формирования рифовых структур.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бывают разной формы: древовидные, массивные и пластинчатые, что зависит от вида и условий обитания полипов.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 формы существования кораллов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одиночные кораллы, но они значительно реже и не формируют крупных рифовых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колонии сопровождается отложением известкового скелета, который со временем станет основой кораллового рифа.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образование планул — плавающих личинок, которые после прикрепления развиваются в новых полипов.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почкование, обеспечивающее рост колонии; некоторые виды участвуют в массовом нересте, совпадающем с фазами Луны.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симбиоз кораллов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захватывают мелкие частицы и планктон с помощью щупалец, обеспечивая себя необходимыми питательными веществами.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Поедание планктона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энергии кораллы получают от водорослей, что ускоряет их рост и способствует строительству рифов.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от фотосинтеза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многих кораллов живут микроводоросли, производящие органику за счёт фотосинтеза и питающие хозяина.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зооксантеллами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коралловых рифов: рост и структура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карбонат кальция, создавая твёрдый известковый скелет, основу рифа, который растёт на 1–3 см в год.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риф — Большой Барьерный, длиной свыше 2300 километров, формирующий уникальную морскую экосистему в Австралии.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на коралловых рифах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предоставляют дом для огромного количества видов, значительно превышающего численность на соседних песчаных участках.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площадь океанов, коралловые рифы поддерживают четверть всех морских живых организмов.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2022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кораллов: твёрдые и мягкие формы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кораллы наращивают кальциевый скелет, образуя мощные рифовые структуры и растут сравнительно медленно.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кораллы создают основу биотопа, а мягкие часто украшают и разнообразят рифы своими формами и цветами.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кораллы имеют гибкое тело и почти не образуют скелет, быстро увеличиваясь и ярко окрашиваясь внутри рифов.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10229"/>
            <a:ext cx="4348200" cy="26408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коралловых полипов и медуз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отличительные признаки коралловых полипов и медуз — форма тела, наличие скелета, способы размножения и характер среды обитания.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принадлежность к одному типу, кораллы и медузы существенно различаются по образу жизни, строению тела и способам размножения.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морской биологии и систематике Книдарий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коралловых полипов к условиям среды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обладают способностью быстро восстанавливаться после повреждений, благодаря концентрированному регенеративному потенциалу отдельных полипов в колонии.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полипов снижает конкуренцию с дневными организмами и увеличивает эффективность поимки мелкого планктона.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микроводоросли зооксантеллы дают полипам энергию фотосинтеза, позволяя им выживать в условиях скудного питания.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строение обеспечивает защиту от хищников: множество особей создаёт надёжный барьер, который затрудняет доступ для поедателей.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кораллов с другими организмами рифа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Рыбы-чистильщики очищают кораллы от паразитов и мёртвых тканей, помогая поддерживать здоровье колоний. Этот симбиоз выгоден обеим сторонам и способствует устойчивости экосистемы рифа.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рыб-чистильщиков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используют структуры коралловых рифов как укрытие от хищников и места для охоты, что повышает биоразнообразие и сложность пищевых цепей.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питание для морских звёзд и ракообразных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объединяют разнообразные организмы, образующие взаимозависимые группы, что обеспечивает стабильность экосистемы и улучшает её способность восстанавливаться после стрессов.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многовидовые сообщества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уменьшают скорость прибоя, защищая берега от эрозии и разрушительных штормовых волн, что важно для прибрежных экосистем и населённых пунктов.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коралловых рифов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служат источником уникальных биологически активных веществ, которые изучают для создания новых лекарственных препаратов и медицинских технологий.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структуры создают основу для обширных пищевых цепей, поддерживая многочисленные виды рыб и беспозвоночных, ключевых для морской стабильности.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коралловым полипам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антропогенного воздействия и изменения климата начался резкий спад коралловых рифов, вызванный стрессами и болезнями.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— начало массового сокращения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кислотности океанов затрудняет формирование карбонатного скелета, ограничивая восстановление и рост коралловых колоний.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повышение кислотности и дальнейшее сокращение
</a:t>
            </a:r>
            <a:endParaRPr lang="en-US" sz="1225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усугубились из-за химического и пластикового загрязнения, а также нерационального вылова рыбы, разрушающего рифовую структуру.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усиление загрязнения и рыболовства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океанов вызвало массовую потерю симбиотических водорослей и гибель больших участков рифов по всему миру.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80–90-е — массовое обесцвечивание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коралловых рифов с 1980 по 2020 год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сокращение площади рифов наблюдается в Карибском бассейне и странах Юго-Восточной Азии, где воздействие человека особенно велико.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тревожный тренд: вмешательство человека и климатические изменения ведут к быстрому уничтожению кораллов.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отчет по состоянию коралловых рифов (2022)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охрана морских заповедников способствует восстановлению биологических сообществ и снижению нагрузки на кораллы.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искусственных рифов и размножение кораллов в лабораторных условиях помогает быстро пополнять повреждённые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и восстановлению рифов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научные программы изучают устойчивость кораллов и разрабатывают методы адаптации к изменяющимся климатическим условиям.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 регулирование рыболовства уменьшают негативное воздействие на рифовые сообщества и восстанавливают пищевые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кораллов для человека и экономики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привлекают туристов со всего мира, создавая рабочие места и прибыль для прибрежных регионов. Их красота и разнообразие делают их ценным ресурсом для индустрии гостеприимства.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 с рифов служат источником пищи для миллионов людей. Кроме того, кораллы используются в ювелирном деле и в разработке медицинских препаратов, что приносит экономическую пользу и способствует здоровью.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коралловые колонии достигают возраста свыше 4000 лет, что делает их одними из самых долгоживущих животных на нашей планете, играя ключевую роль в экосистемах океанов.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продолжают жить древнейшие коралловые колонии, демонстрируя невероятную выносливость и важность в сохранении морского биоразнообразия.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Международного общества морской биологии, 2021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— фундамент морской жизни, требующий защиты. Только совместными усилиями и ответственным отношением к природе мы сможем сохранить эти уникальные экосистемы для будущих поколений.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будущее коралловых рифов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2026-05-08T21:13:36Z</dcterms:created>
  <dcterms:modified xsi:type="dcterms:W3CDTF">2026-05-08T21:13:36Z</dcterms:modified>
</cp:coreProperties>
</file>