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охотника»: книга о природе, народе и человеческом достоинстве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 русской жизни, увиденной глазами охотника.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XIX века и рождение цикла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1847 году первые очерки появились в «Современнике». На фоне крепостного права Тургенев соединил дорожные наблюдения, встречи и пейзажи, чтобы показать страну через судьбы обычных людей.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и замысел книги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родился в 1818 году и с детства видел жизнь усадьбы, деревни и зависимых крестьян. Эти впечатления стали основой его внимательного взгляда на людей.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в Орловской губернии дало писателю богатый материал: он наблюдал природу, разговоры, повседневный труд и отношения между помещиками и крестьянами.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личный опыт, любовь к русскому пейзажу и интерес к судьбе народа соединились в единый цикл коротких, но содержательных историй.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как наблюдатель русской жизни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и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движется по дороге, заходит в деревни и встречает разных людей. Каждая встреча превращается в маленький рассказ о характере, привычках и взглядах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лес, поле, усадьба и деревня образуют единое пространство. В этом мире природа, быт и человеческие судьбы тесно связаны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цикла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разные тексты цикла раскрывают жизнь народа.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немногим примерам видно: автор показывает крестьян не одинаковыми, а очень разными, с собственным достоинством и судьбой.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цикл «Записки охотника»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«Хорь и Калиныч»: два разных типа крестьян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Хорь кажется человеком дела: он расчётлив, хозяйственен и умеет уверенно распоряжаться своей жизнью. В нём чувствуется твёрдость и практический ум.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Калиныч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Калиныч ближе к природе и живёт более мягко и спокойно. Он мечтателен, добр и внимателен к живому миру вокруг себя.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что крестьянство в книге не безлико. Тургенев показывает разные способности, темпераменты и способы смотреть на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«Бежин луг»: мир детства и народных рассказов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костёр и детские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Пятеро мальчиков сидят у костра и по очереди рассказывают страшные истории. В темноте особенно заметны их голоса, осторожные движения и страх перед таинственным лесом. Рядом с ними словно оживает весь мир деревенских поверий.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слушает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луг, туман и далёкие звуки создают ощущение, будто природа сама участвует в разговоре. Мальчики смотрят на огонь, на небо и на тени вокруг, а читатель чувствует тишину летней ночи и напряжённое ожидание.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повторяются в цикле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переходят из рассказа в рассказ, но каждый текст расставляет свои акценты.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цикла — природа и деревенская жизнь; через них Тургенев раскрывает и людей, и общественные проблемы.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«Записки охотника»; тематический анализ цикла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«Записках охотника»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просто украшает текст. Он помогает понять настроение рассказчика, усиливает чувство свободы и делает события более выразительными.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туман, луг, лес, поле и река часто меняются как живые картины. Через них читатель ощущает тишину, простор и красоту русской земли.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гармоничной природы особенно заметны бедность, зависимость и человеческая несправедливость. Так пейзаж становится не фоном, а частью главной мысли цикла.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типичный тургеневский очерк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наблюдений в очерках цикла «Записки охотника»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помещики: социальный контраст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у Тургенева часто умны, наблюдательны и трудолюбивы. Даже в тяжёлых условиях они сохраняют чувство собственного достоинства и умеют оценивать людей и жизнь трезво.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помещиков более неоднородны: рядом с мягкими, образованными героями появляются равнодушные и властные хозяева. Через это видно, как по-разному власть влияет на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читает прямых нравоучений, а показывает столкновение характеров и положений. Из частных сцен постепенно вырастает ясное ощущение несправедливости крепостного порядка.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делает цикл особенно сильным: читатель видит не отвлечённую проблему, а живых людей. Именно поэтому социальная тема воспринимается через судьбы и поступки персонажей.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живые портреты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передаёт разговорную речь, пословицы, интонации и маленькие бытовые подробности. Благодаря этому персонажи звучат естественно, а их слова помогают понять характер и настроение.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у писателя складывается из жеста, взгляда, одежды и манеры держаться. Несколько точных деталей создают ощущение настоящей деревенской жизни, где каждый человек узнаваем и неповторим.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цикла по типам характера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Тургенев особенно любит противопоставлять разные натуры и раскрывать их через разговор, поведение и отношение к труду.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практичные и мечтательные герои: именно они делают мир цикла особенно живым и разнообразным.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«Записки охотника»; обобщение по рассказам цикла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рассказов и очерков позволили Тургеневу показать разные лица народа, поэтому книга сразу выделилась среди произведений о деревне.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«Записки охотника»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произведений вошли в цикл и создали широкую картину русской деревни.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книге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книге открывается через поля, леса, дороги и усадьбы. Это не просто фон, а узнаваемый мир, в котором живут и трудятся люди.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тревога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красотой природы видны бедность, зависимость и тяжёлый труд. Поэтому образ страны получается двойственным: он и светлый, и очень тревожный.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 цикла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приёмов помогает понять, как Тургенев соединяет красоту, наблюдение и социальный смысл.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работают вместе: они делают повествование образным, достоверным и значимым для понимания жизни народа.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«Записки охотника»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для школьного понимания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ценность человека не зависит от его звания или богатства. Уважение вызывают труд, честность, доброта и умение мыслить самостоятельно.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важно замечать, как автор относится к героям. Он внимательно слушает их речь, замечает поступки и помогает читателю увидеть скрытое достоинство простого человека.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Охотничья поездка становится способом узнать страну и людей. Через короткие встречи раскрываются справедливость, несвобода и нравственный выбор, который делает каждый герой.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эта книга интересна тем, что учит наблюдать детали. Даже небольшая сцена может многое сказать о характере, времени и жизни целого народа.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от начала к финалу цикла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почти незаметны: Тургенев пишет спокойно, но постепенно усиливает внутреннее напряжение и сочувствие к героям.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наблюдения к тревожному размышлению, а финальное впечатление оставляет не уныние, а желание перемен.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«Записки охотника»; аналитическое обобщение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«Записок охотника» на русскую литературу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Тургенева писатели чаще стали строить рассказ на точных деталях, живых сценах и правдивом изображении быта. Это усилило интерес к реальной жизни, а не к условным историям.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 литературе глубже увидеть внутренний мир простого человека. Его книга убедила читателей и писателей, что достоинство есть у каждого, независимо от происхождения.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показала, что речь героя может многое сказать о его характере, привычках и положении. Позднее этот приём стал одним из самых важных в реалистической прозе.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книга о красоте, правде и человеке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соединяют красоту природы, живые характеры и честный разговор о несвободе. Именно поэтому цикл остаётся важной книгой о достоинстве человека и любви к родной земле.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2026-05-22T17:47:00Z</dcterms:created>
  <dcterms:modified xsi:type="dcterms:W3CDTF">2026-05-22T17:47:00Z</dcterms:modified>
</cp:coreProperties>
</file>