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основные этапы эволюции животного мира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изменялся и усложнялся на протяжении миллиардов лет, сформировав разнообразие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жизни на Земле и её развитие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существует около 4,5 млрд лет. Первые клетки появились в океанах свыше 3,5 млрд лет назад. Изменения климата и среды стимулировали эволюцию, вызвав взлёты и падения видов, формируя современную жизнь.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– первые обитатели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архебактерии возникли 3,5–3,8 млрд лет назад. Они обеспечивали фотосинтез и поддерживали круговорот веществ, создавая основу для дальнейшей жизни на Земле.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и размножение одноклеточных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одноклеточные быстро делились и заселяли первичные океаны. Их простое строение позволяло быстро адаптироваться и распространяться в разнообразных условиях.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одноклеточные: начало живого мира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появления многоклеточных животных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600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первые многоклеточные организмы, что дало клеткам возможность специализироваться и сотрудничать.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губок и простейших беспозвоночных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стали первыми многоклеточными животными с примитивными тканями и пористым телом.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тканей и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усложнения строения привёл к формированию специализированных тканей и органов у животных.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для дальнейшей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заложила основу для появления более сложных организмов и разнообразия форм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разнообразия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540 млн лет назад резко увеличилось количество видов, появились почти все современные типы животных, что стало уникальным эволюционным событием.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скелетов и органов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наружные и внутренние скелеты, сложные органы восприятия, что обеспечило защиту и эффективное взаимодействие с окружающей средой.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группы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членистоногие, моллюски и древнейшие предки хордовых, которые заняли многочисленные экологические ниши.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 — расцвет многоклеточных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животных за геологические эпохи
</a:t>
            </a:r>
            <a:endParaRPr lang="en-US" sz="2463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кембрийского взрыва число групп резко возросло, с заметными падениями в периоды массовых вымираний.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животного мира связана с глобальными изменениями климата и катастрофами, влияя на появление и исчезновение видов.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водной среды: ключевые особенности рыб
</a:t>
            </a:r>
            <a:endParaRPr lang="en-US" sz="2332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 укрепил тело, позволив рыбе быть более подвижной и сильной в охоте и защите.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Панцирные рыбы имели прочный защитный покров, что помогало защищаться от хищников в древних морях.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появились около 500 млн лет назад с развитием челюстей — важным шагом в активном питании и защите.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плавники позволили лучшую манёвренность и устойчивость в воде, что увеличило шансы на выживание.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лёгких и конечностей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360 млн лет назад у первых земноводных развились лёгкие и конечности, сделавшие возможным выживание вне воды и освоение суши.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кожных покровов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кожа стала предотвращать высыхание, что позволило позвоночным расселяться по новым сухопутным биотопам, увеличивая шансы на развитие.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позвоночных на сушу: начало нового этапа
</a:t>
            </a:r>
            <a:endParaRPr lang="en-US" sz="24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первые четвероногие позвоночные
</a:t>
            </a:r>
            <a:endParaRPr lang="en-US" sz="2395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конечностями для жизни как в воде, так и на суше, обеспечивая большую мобильность в обеих средах.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кожа поддерживает дыхание через поверхности тела, важное для кислородного обмена вне воды.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личинок в воде обеспечивает гарантию продолжения рода, соединяя жизненные циклы воды и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049" y="1499146"/>
            <a:ext cx="239175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3718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пресмыкающихся в эволюции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плотных яиц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Позволило размножаться на суше без зависимости от водной среды, расширяя ареал обитания видов.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доминировали в мезозое более 150 млн лет, показывая успешность адаптации к среде.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 заняли разнообразные наземные биотопы, включая пустыни и горы, став доминирующей группой своей эры.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защитных механизмов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кожа с чешуёй и поведенческие стратегии улучшили выживаемость в сухопутных условиях.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и их господство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появились около 230 млн лет назад и представляли собой разнообразную группу больших позвоночных. Они включали как хищных, так и травоядных представителей с разными размерами и формами тела.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мезозойской эры динозавры широко распространились по всем континентам, став главными обитателями суши и играя ключевую роль в экосистемах того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вымирания: крупнейшие события в истории Земли
</a:t>
            </a:r>
            <a:endParaRPr lang="en-US" sz="2119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вымирания значительно изменили структуру животного мира, открывая возможности для новых групп. Причины включают вулканические извержения и падения метеоритов.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выступают ключевыми точками смены экологического баланса, приводя к исчезновению одних видов и появлению новых доминант.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 и анализ геологических отложений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эволюция птиц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эволюционировали из мелких тероподных динозавров в юрском периоде, около 150 млн лет назад, что ознаменовало новый этап адаптаций к воздушной среде.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служит хорошо сохранившимся примером ранних птиц, сочетающих признаки рептилий и современных птиц, демонстрируя первые шаги в освоении полёта.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изменениями стали появление перьев, облегчённого скелета и усовершенствование дыхательной системы, обеспечивающей эффективный обмен газов во время полёта.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обитатели триасового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млекопитающие были небольшими ночными существами, что позволило им избегать конкуренции с доминировавшими динозаврами. Их шерсть обеспечивала защиту и тепло, способствуя адаптации к разнообразию условий.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железы и способность выкармливать потомство молоком стали важным эволюционным преимуществом. Развитый мозг позволял гибко реагировать на изменения среды и обеспечивать заботу о молодняке.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млекопитающих: первые шаги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077223"/>
            <a:ext cx="4164900" cy="2946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классов позвоночных животных
</a:t>
            </a:r>
            <a:endParaRPr lang="en-US" sz="2419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отличия в строении и способах жизни основных классов позвоночных, демонстрируя постепенное усложнение адаптаций.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последовательное усложнение структур и приспособлений, повышающее выживаемость в разнообразных средах.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Анталогия зоологии, 2020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млекопитающих в кайнозойскую эру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слоны стали одними из крупнейших представителей, демонстрируя эволюционное разнообразие тела и образа жизни.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сформировали сложное социальное поведение и когнитивные способности, что позже привело к появлению человека.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вымирания динозавров млекопитающие быстро заняли освободившиеся экологические ниши, значительно расширив видовое разнообразие и размеры.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группы, такие как копытные и хищники, которые адаптировались к различным условиям обитания на суше и в воде.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приматов и их особенности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возникли примерно 60 млн лет назад, отличаясь развитым мозгом и хватательными конечностями, что обеспечивало ловкость и ориентацию в деревьях.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Стереоскопическое зрение и сложное социальное поведение помогали им выстраивать группы и взаимодействовать для выживания в разнообразных условиях.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человека разумного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появился около 300 тысяч лет назад в Африке, отличаясь способностью к абстрактному мышлению и сложной речи.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орудий труда и развитие ремёсел позволили человеку эффективно использовать ресурсы окружающей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отношения и коллективная охота способствовали успешному выживанию и передаче знаний будущим поколениям.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1,8 миллиона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описала свыше 1,8 млн видов животных. Наибольшее разнообразие наблюдается среди насекомых и членистоногих, что подчеркивает их экологическую значимость.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изменила естественное распределение многих видов. Сокращение ареалов и вымирание одних видов сочетается с появлением новых, адаптирующихся к антропогенным условиям.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и рельеф влияют на видовой состав в регионах. Разнообразие биомов обеспечивает разные экосистемные ниши для множества животных.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биоразнообразие животных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эволюция как ключ многообразия жизни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этапов эволюции раскрывает причины современного разнообразия животных и подчёркивает важность сохранения биоразнообразия для устойчивости экосистем Земли.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2026-05-08T01:23:14Z</dcterms:created>
  <dcterms:modified xsi:type="dcterms:W3CDTF">2026-05-08T01:23:14Z</dcterms:modified>
</cp:coreProperties>
</file>