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Изучим, как работает повторяющееся умножение в последовательностях.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прогрессия: последовательность с постоянным множителем
</a:t>
            </a:r>
            <a:endParaRPr lang="en-US" sz="225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геометрическая прогрессия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описывать проценты, рост и убывание в задачах 9 класса. Величина меняется не на прибавку, а на постоянный коэффициент — так работают вклад, деление бактерий и затухание сигналов.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геометрической прогрессии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82725" y="191602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членов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 — это последовательность, где каждый следующий член получают из предыдущего умножением на одно и то же число.
</a:t>
            </a:r>
            <a:endParaRPr lang="en-US" sz="1070" dirty="0"/>
          </a:p>
        </p:txBody>
      </p:sp>
      <p:sp>
        <p:nvSpPr>
          <p:cNvPr id="13" name="Text 3"/>
          <p:cNvSpPr txBox="1"/>
          <p:nvPr/>
        </p:nvSpPr>
        <p:spPr>
          <a:xfrm>
            <a:off x="482725" y="268399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член и знаменатель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член обозначают a1, а постоянный множитель — q. Именно он показывает, во сколько раз изменяется каждый новый член последовательности.
</a:t>
            </a:r>
            <a:endParaRPr lang="en-US" sz="1070" dirty="0"/>
          </a:p>
        </p:txBody>
      </p:sp>
      <p:sp>
        <p:nvSpPr>
          <p:cNvPr id="14" name="Text 4"/>
          <p:cNvSpPr txBox="1"/>
          <p:nvPr/>
        </p:nvSpPr>
        <p:spPr>
          <a:xfrm>
            <a:off x="482725" y="3451956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член прогрессии находят по формуле an = a1·q^(n−1). Она позволяет сразу вычислять нужный элемент, не выписывая все предыдущие значения.
</a:t>
            </a:r>
            <a:endParaRPr lang="en-US" sz="1070" dirty="0"/>
          </a:p>
        </p:txBody>
      </p:sp>
      <p:sp>
        <p:nvSpPr>
          <p:cNvPr id="15" name="Text 5"/>
          <p:cNvSpPr txBox="1"/>
          <p:nvPr/>
        </p:nvSpPr>
        <p:spPr>
          <a:xfrm>
            <a:off x="482725" y="4219898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геометрической прогрессии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отношение соседних членов остаётся одинаковым для всей последовательности, то она является геометрической. Это главное условие, которое нужно запомнить.
</a:t>
            </a:r>
            <a:endParaRPr lang="en-US" sz="10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q показывает постоянный множитель между соседними членами и сразу определяет, будет ли ряд расти, убывать или чередовать знаки.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9 класс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знаменатель последовательности 2, 6, 18, 54.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геометрической прогрессии: удвоение чисел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856400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ряд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3, 6, 12, 24, 48 удобна для проверки правила: каждый следующий член вдвое больше предыдущего. Такой пример легко запомнить и быстро распознать.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914563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знаменателя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q = 2, потому что каждый шаг означает умножение на два. Один и тот же множитель сохраняется на всём протяжении последовательности.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972731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3 → 6 → 12 → 24 → 48 показывает, как быстро увеличиваются значения при постоянном умножении. Именно поэтому геометрическая прогрессия описывает ускоренный рост.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рост при разных знаменателях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начале последовательности разница становится заметной уже через несколько шагов: чем больше q, тем сильнее ускоряется рост.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Больший знаменатель даёт более резкое увеличение членов: при q = 3 рост намного быстрее, чем при q = 1,5.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an = a1·q^(n−1), a1 = 1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63430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11363" y="1845400"/>
            <a:ext cx="146025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10869" y="1845400"/>
            <a:ext cx="170363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членов геометрической прогрессии
</a:t>
            </a:r>
            <a:endParaRPr lang="en-US" sz="2405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соседних членов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связан с предыдущим и следующим одинаковым множителем q. Поэтому, зная один член и знаменатель, можно восстановить всю последовательность.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любого члена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a1 и q, то любой член находится по формуле. Не нужно выписывать всю цепочку: достаточно подставить номер нужного члена.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последовательности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четырёх подряд идущих членов верно правило: произведение крайних равно произведению средних. Это удобно для быстрой проверки, является ли ряд геометрическим.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и геометрическая прогрессии: главное различие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вида последовательностей и увидим, чем отличается их правило изменения.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арифметической прогрессии важна разность, а в геометрической — постоянный множитель. Именно это определяет характер изменения членов.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9 класс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n-го члена и её применение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9963" y="145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an = a1·q^(n−1) помогает найти любой член прогрессии. Она особенно удобна, когда последовательность длинная и выписывать все члены не нужно.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75496" y="145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n−1 показывает, сколько раз нужно умножить первый член на q. После первого члена каждое новое значение получается одним повторным действием.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81037" y="1458268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a1 = 5 и q = 3, то a5 = 5·3^4 = 405. Такой расчёт показывает, как быстро могут возрастать значения в геометрической прогрессии.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геометрическую прогрессию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 запутаться при поиске члена, знаменателя или суммы.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первых n членов геометрической прогрессии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первые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выписывают несколько членов прогрессии и определяют, как они связаны с первым членом и знаменателем q.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Применяем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q ≠ 1, сумму находят по формуле Sn = a1(q^n − 1)/(q − 1), не складывая все члены по отдельности.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 q = 1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члены одинаковы, сумма находится проще: нужно умножить общий член на количество слагаемых n.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формула суммы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сразу даёт результат для длинной последовательности, поэтому не нужно вручную складывать много чисел и записывать каждый промежуточный шаг.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813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 риск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членов, тем легче ошибиться при сложении. Формула помогает избежать лишних вычислений и получить ответ аккуратнее.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624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упражнениях она позволяет быстро находить сумму первых 5, 10 или 20 членов без громоздких записей и повторов.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7045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используют, когда нужно посчитать накопления, расходы или уменьшение величины по шагам в повторяющемся процессе.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сумм при разных знаменателях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начальный член одинаков, поэтому различие связано только с коэффициентом изменения. Это удобно для сравнения влияния q.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q при q &gt; 1, тем быстрее растёт сумма. При q &lt; 1 общий результат заметно меньше.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S_n = a1(q^n − 1)/(q − 1), при a1 = 2 и n = 5.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процент как пример геометрической прогрессии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Вклад, который растёт сам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банк каждый год начисляет процент на уже увеличенную сумму, вклад начинает расти по правилу умножения. При ставке 10% сумма каждый год становится больше в 1,1 раза.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начислений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1000 рублей получаются 1100, потом 1210 и 1331 рублей. Каждое новое значение зависит не только от начальной суммы, но и от предыдущего результата, поэтому рост ускоряется.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Убывающая геометрическая прогрессия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меньше 1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0 &lt; q &lt; 1, каждый следующий член получается делением на одно и то же число в обратном смысле. Поэтому последовательность постепенно уменьшается.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равномерное вычитание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величина уменьшается не на одинаковое число, а каждый раз умножается на один и тот же коэффициент. Это главное отличие от обычного вычитания.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описывают затухание звука, ослабление сигнала и уменьшение остатка вещества. Во всех случаях процесс идёт одинаковыми долями, а не одинаковыми разностями.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100, 50, 25, 12,5, 6,25 показывает, как быстро падают значения. Чем дальше, тем меньше становятся члены прогрессии.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убывание при q меньше 1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шаге значение уменьшается в два раза, поэтому падение сначала заметнее, а затем становится всё мягче.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устойчивое уменьшение без резких скачков. При повторном умножении на число меньше 1 значения быстро приближаются к нулю.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рассчитана по формуле a_n = a1·q^(n−1), при a1 = 64 и q = ½.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задачи по геометрической прогрессии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частые типы заданий и основной инструмент для их решения.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важно сначала понять, что известно, а затем выбрать нужную формулу. Основные опоры — a1, q, a_n и S_n.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типы заданий по теме «Геометрическая прогрессия»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является ли последовательность геометрической
</a:t>
            </a:r>
            <a:endParaRPr lang="en-US" sz="2058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выполняется по отношениям соседних членов и помогает быстро отличить геометрическую прогрессию от других последовательностей.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694" y="1660675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4925" y="3418649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7725" y="1588838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5725" y="3161517"/>
            <a:ext cx="198300" cy="1762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геометрической прогрессией
</a:t>
            </a:r>
            <a:endParaRPr lang="en-US" sz="2219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вместо умножения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 привычке прибавляют одно и то же число, хотя в геометрической прогрессии каждый член получают умножением на постоянный коэффициент.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q = 1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 ошибке применяют формулу суммы как обычно, хотя при q = 1 все члены равны. Тогда сумму находят простым умножением на n.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знаменатель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q нужно находить как отношение соседних членов. Если перепутать порядок деления, получится другое число и весь ответ изменится.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a_n важно не забыть показатель n−1. Если взять n или перепутать его, полученный член последовательности будет неверным.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 вокруг нас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 помогает описывать рост, уменьшение и повторяющееся умножение. Понимание a1, q, формул an и Sn делает задачи понятными и полезными для жизни.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2026-05-29T15:16:43Z</dcterms:created>
  <dcterms:modified xsi:type="dcterms:W3CDTF">2026-05-29T15:16:43Z</dcterms:modified>
</cp:coreProperties>
</file>