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буквы — учимся 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превращают звуки в слова, а слова — в чтение.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помогают записывать речь, читать книги, писать записки и выполнять задания. В русском алфавите 33 буквы, а звуков в речи больше. Сначала ребёнок слышит звук, потом находит букву и читает слово.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открывают дорогу к чтению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31" y="2100418"/>
            <a:ext cx="455098" cy="4550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0067" y="2100418"/>
            <a:ext cx="398211" cy="4550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646380" y="2826701"/>
            <a:ext cx="3311320" cy="11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А, О, У, Ы, Э, И, Е, Ё, Ю, Я можно тянуть голосом. Они звучат открыто и помогают строить слоги, поэтому без них слово не зазвучит по-настоящему.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46672" y="2826701"/>
            <a:ext cx="3311320" cy="11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и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Б, В, Г, Д, Ж, З, Й, К, Л, М, Н, П, Р, С, Т, Ф, Х, Ц, Ч, Ш, Щ звучат короче. Мягкий и твёрдый знаки звука не обозначают.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 согласные буквы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произносятся свободно и долго: А-а-а, О-о-о, У-у-у. Их легко услышать, выделить и запомнить, будто они сами себя поют.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звучат короче и чаще соединяются с гласными в слоги: МА, МО, МУ, ЛА, ЛО, ЛУ. Так появляются первые простые слова: мак, дом, лук, кот.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можно петь, согласные — дружат с гласными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Слышим гласную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Гласная обычно становится центром слога. Она звучит ярко и помогает собрать рядом другие буквы.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Соединяем буквы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согласной добавляем гласную и получаем удобный слог: ма, мо, му, на, но, ну.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Читаем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слогов складываются слова: ма-ма, ли-са, сок. Чем больше тренировки, тем быстрее чтение.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букв получаются слоги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буквы к чтению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ребёнок переходит от знака на письме к пониманию короткого предложения.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брать буквы, из которых сразу складываются понятные слова. Это помогает ребёнку увидеть результат почти сразу и не терять интерес.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удобны А, О, У, И, М, С, Н, Л, К. Из них легко читать знакомые слова: мама, нос, кот, лук, сок, лес.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короткие, простые и хорошо слышатся на слух. Ребёнок быстрее замечает букву в слове и увереннее читает без лишних остановок.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удобно учить первыми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лес: одна буква, два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Л в слове лук звучит твёрже, а в слове лес — мягче. Ребёнок замечает это, когда сравнивает слова рядом. На карточках удобно показать букву Л и картинки с луком и лесом, чтобы звук стал слышен сразу.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и юла: буквы, которые помогают услышать два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Ё, Ю, Я, Е в начале слова часто передают два звука. Поэтому в словах ёж и юла они звучат не так, как в обычных словах. Картинки с ёжиком и юлой хорошо помогают увидеть это отличие без лишних объяснений.
</a:t>
            </a:r>
            <a:endParaRPr lang="en-US" sz="1334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в разных словах звучит по-разному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замечает знакомые буквы в коротком слове, например дом или кот. Это помогает не пугаться текста и спокойно начать чтение.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удобно разбить на части: ма-к, ле-с, ша-р. Когда слоги становятся видимыми, читать легче, а ошибок заметно меньше.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читается целиком, и смысл становится понятным. Такой порядок — буквы, слоги, слово — учит читать медленно, но уверенно.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короткие слова по частям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ь звука не обозначает, но делает согласную мягкой. В словах конь, соль, тетрадь он помогает прочитать слово правильно.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ъ тоже не звучит сам по себе. Он показывает, что звуки не должны сливаться, как в словах подъезд и съезд.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знаки встречаются нечасто, но без них можно ошибиться в чтении. Поэтому важно помнить: ь и ъ пишутся, а не произносятся.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полезно узнавать такие слова постепенно и в знакомых примерах. Тогда даже «молчаливые» буквы становятся понятными и не пугают.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и твёрдый знак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 полке зовёт прочитать ещё страницу
</a:t>
            </a:r>
            <a:pPr algn="l" indent="0" marL="0">
              <a:lnSpc>
                <a:spcPct val="100000"/>
              </a:lnSpc>
              <a:buNone/>
            </a:pPr>
            <a:r>
              <a:rPr lang="en-US" sz="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буквы встречают ребёнка в книгах, на коробках с играми и на ярлыках вещей. Даже короткая надпись на обложке уже помогает узнать знакомые слова. Так письменная речь становится частью обычного дня, а не только урока.
</a:t>
            </a:r>
            <a:endParaRPr lang="en-US" sz="880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хранит всё, что нужно для учёбы
</a:t>
            </a:r>
            <a:pPr algn="l" indent="0" marL="0">
              <a:lnSpc>
                <a:spcPct val="100000"/>
              </a:lnSpc>
              <a:buNone/>
            </a:pPr>
            <a:r>
              <a:rPr lang="en-US" sz="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тетрадях буквы появляются в заданиях, упражнениях и школьных записях. Ребёнок видит, как из аккуратных знаков складываются слова и предложения. Это показывает, что чтение и письмо нужны каждый день, а не только на уроке русского языка.
</a:t>
            </a:r>
            <a:endParaRPr lang="en-US" sz="983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Вывески на улице подсказывают, куда идти
</a:t>
            </a:r>
            <a:pPr algn="l" indent="0" marL="0">
              <a:lnSpc>
                <a:spcPct val="100000"/>
              </a:lnSpc>
              <a:buNone/>
            </a:pPr>
            <a:r>
              <a:rPr lang="en-US" sz="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в школу ребёнок замечает названия магазинов, остановок и улиц. Сначала это просто красивые знаки, потом — первые прочитанные слова. Постепенно буквы начинают помогать ориентироваться в городе, как маленькие, но очень полезные указатели.
</a:t>
            </a:r>
            <a:endParaRPr lang="en-US" sz="935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окружают нас каждый день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прочитать новое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первокласснику читать спокойно, по шагам, без лишней спешки.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начинаются с одной буквы, ребёнок быстрее замечает её форму и звук. Так проще сравнивать похожие слова и не путать их при чтении и письме.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вроде мак, мама, мяч помогают увидеть, как буква ведёт себя в начале слова. Общее начало делает упражнение понятным и даёт быстрый результат без скуки.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сок, сом, сова показывают, что одна буква может встречаться в разных словах. Ребёнок учится узнавать её снова и снова, словно старого знакомого в новой одежде.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дом, дуб, дым удобно читать и записывать вместе. У них похожее начало, но разные продолжения, поэтому такие ряды хорошо тренируют внимание к каждой букве.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общим началом помогают запоминать буквы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 и Б, Т и Д похожи по форме, но обозначают разные звуки. Чтобы не ошибиться, важно смотреть на букву внимательно и произносить её чётко.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 и Щ отличаются одной деталью, а в речи эта деталь сразу слышна. Короткие слова-«пары» помогают ребёнку заметить разницу без лишней путаницы.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и Й тоже нередко вызывают вопросы. Они похожи, но одна буква длиннее звучит в слове, а другая помогает передать особый, более короткий звук.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шар — щит, дом — том, мишка — мышка учат сравнивать не только буквы, но и смысл. Так чтение становится точнее и внимательнее.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буквы, которые легко перепутать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буквами и словами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превращают учёбу в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ребёнком лежат карточки с буквами, он ищет нужную, как настоящий следопыт. Из найденных букв можно собрать простое слово, а затем проверить, всё ли получилось правильно. Игра помогает запоминать без скучного повторения.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Магнитная азбука собирает слова на холодильнике
</a:t>
            </a:r>
            <a:pPr algn="l" indent="0" marL="0">
              <a:lnSpc>
                <a:spcPct val="100000"/>
              </a:lnSpc>
              <a:buNone/>
            </a:pPr>
            <a:r>
              <a:rPr lang="en-US" sz="34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буквы удобно переставлять, менять местами и пробовать снова. Сегодня из них выходит мама, завтра — кот или лиса. Ребёнок видит, что слово можно построить своими руками, почти как из кубиков.
</a:t>
            </a:r>
            <a:endParaRPr lang="en-US" sz="972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живут в маленьких домиках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разложить слоги по «домикам», чтение становится наглядным и понятным. Ребёнок видит, где живёт каждая часть слова, и легче соединяет их вместе. Такая игра особенно помогает при чтении коротких знакомых слов.
</a:t>
            </a:r>
            <a:endParaRPr lang="en-US" sz="10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буквы к предложению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последовательные маленькие шаги приводят ребёнка к осмысленному чтению.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3841"/>
            <a:ext cx="467617" cy="415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011" y="2034466"/>
            <a:ext cx="454410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293" y="2034466"/>
            <a:ext cx="454410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разбирать условия задач, правила и короткие тексты на уроках. Ребёнок быстрее понимает, что нужно сделать, и меньше теряется в длинной формулировке.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Тренировать память и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читает, он удерживает в голове буквы, слоги и смысл слова. Это упражнение незаметно развивает внимание, память и умение сосредоточиться на одном деле.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увереннее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ребёнок читает, тем легче ему работать по разным предметам. Чтение открывает путь к новым знаниям и делает школьные задания понятнее и спокойнее.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чтение помогает учиться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запомнить строчку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звучит как весёлая песенка, поэтому его легко повторять вместе с буквой. Ребёнок быстро узнаёт знакомые слова и читает смелее, не боясь ошибиться. А если строчка смешная, запоминается она почти сама.
</a:t>
            </a:r>
            <a:endParaRPr lang="en-US" sz="1354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подсказывает, где живут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буквы встречаются в именах героев, названиях предметов и повторяющихся фразах. Ребёнок возвращается к знакомому тексту и каждый раз читает немного увереннее. Так книга становится добрым помощником, а не только уроком.
</a:t>
            </a:r>
            <a:endParaRPr lang="en-US" sz="1326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считалки и сказки помогают учить буквы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946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лучше учить постепенно, по несколько за раз. Спокойный темп помогает не устать и не перепутать похожие знаки.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88574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— это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чтение пока не получается, это не беда. Ошибки показывают, что именно стоит ещё потренировать.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651008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делает чтение легче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слова, слоги и небольшие тексты стоит читать каждый день. Тогда буквы запоминаются надёжнее, а чтение становится увереннее.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первокласснику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ведут к большим открытиям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из 33 букв помогает читать слова, предложения и целые тексты. Когда ребёнок уверенно узнаёт буквы, ему легче понимать книги, задания и всё, что написано вокруг.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2026-05-21T16:37:02Z</dcterms:created>
  <dcterms:modified xsi:type="dcterms:W3CDTF">2026-05-21T16:37:02Z</dcterms:modified>
</cp:coreProperties>
</file>