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числа и арифметические операции над ними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Расширяем привычную алгебру до чисел вида a+bi.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комплексные числа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уравнение не имеет решения в действительных числах, комплексные числа сохраняют логику вычислений и дают ответ там, где раньше его не было. Эта тема показывает, как математика расширяет свои правила без противоречий.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комплексного числа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число записывают как z=a+bi, где a — действительная часть, а b — мнимая часть. Такая форма удобна для всех последующих вычислений и преобразований.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Мнимая единица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i обозначает мнимую единицу, для которой выполняется равенство i²=−1. Именно это свойство отличает комплексные числа от обычных действительных чисел.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b=0, то комплексное число совпадает с действительным. Если a=0 и b≠0, оно называется чисто мнимым и не имеет действительной части.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a+bi считается алгебраической записью комплексного числа. В ней сразу видны обе части числа, поэтому она используется при сложении, вычитании, умножении и делении.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74334" y="515450"/>
            <a:ext cx="2067532" cy="296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Комплексная плоскость и координатное представление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645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числу z=a+bi на комплексной плоскости соответствует точка (a, b). Горизонтальная ось показывает действительную часть, а вертикальная — мнимую.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736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Нуль и положение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 отвечает числу 0. Чем больше значения a и b, тем дальше точка находится от начала координат и тем нагляднее её положение.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827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изображение связывает формулу и рисунок: можно видеть симметрию, модуль числа и его аргумент, а не только выполнять алгебраические преобразования.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00157"/>
            <a:ext cx="3812100" cy="21246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комплексного числа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записи числа, его частей и геометрического образа помогает быстро переходить от формулы к свойствам.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основные свойства комплексного числа определяются его координатами: алгебраическая запись, сопряжение и модуль взаимосвязаны.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46315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комплексных числа равны только тогда, когда совпадают их действительные части и одновременно совпадают мнимые части. Одного совпадения записи недостаточно.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67225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a+bi=c+di, то обязательно a=c и b=d. Это правило удобно использовать при проверке результатов, чтобы убедиться, что ответ записан корректно.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88135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уравнений и упрощении выражений важно приводить ответ к форме x+yi. Тогда сравнение частей становится прямым и не вызывает затруднений.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комплексных чисел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складывать и вычитать комплексные числа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поэтапной работе с действительной и мнимой частями.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сложения комплексных чисел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примере складываются одноимённые части, поэтому видно, как меняются обе координаты результата.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комплексных чисел выполняется по компонентам: отдельно для действительной и отдельно для мнимой части.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алгебре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комплексных чисел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Полученный результат всегда приводят к виду x+yi. Такая форма позволяет сразу увидеть действительную и мнимую части и использовать ответ в дальнейших вычислениях.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двух комплексных чисел вычисляют по распределительному свойству: каждое слагаемое первого множителя умножается на каждое слагаемое второго. Это даёт четыре произведения.
</a:t>
            </a:r>
            <a:endParaRPr lang="en-US" sz="1076" dirty="0"/>
          </a:p>
        </p:txBody>
      </p:sp>
      <p:sp>
        <p:nvSpPr>
          <p:cNvPr id="12" name="Text 3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i²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появляется член i², который заменяют на −1. Именно этот шаг переводит выражение из промежуточного вида в удобную алгебраическую форму.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чисел (a+bi) и (c+di) получается выражение (ac−bd)+(ad+bc)i. Оно показывает, как перемешиваются действительные и мнимые части при умножении.
</a:t>
            </a:r>
            <a:endParaRPr lang="en-US" sz="1133" dirty="0"/>
          </a:p>
        </p:txBody>
      </p:sp>
      <p:sp>
        <p:nvSpPr>
          <p:cNvPr id="14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комплексной плоскости умножение ведёт себя не только как обычное вычисление, но и как геометрическое преобразование. Точка может удаляться от начала координат и одновременно поворачиваться вокруг него. Поэтому одно действие меняет и длину, и направление.
</a:t>
            </a:r>
            <a:endParaRPr lang="en-US" sz="854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и растяжение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записано в тригонометрической форме, его модуль и аргумент ведут себя особенно наглядно. При умножении модули перемножаются, а аргументы складываются, что позволяет сразу предсказывать новый образ числа без громоздких преобразований.
</a:t>
            </a:r>
            <a:endParaRPr lang="en-US" sz="859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тригонометрической формы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умножить число на множитель с модулем 2, расстояние до начала координат удвоится. При этом направление вектора изменится на угол, заданный аргументом множителя, поэтому на рисунке легко увидеть результат операции.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умножение на плоскости
</a:t>
            </a:r>
            <a:endParaRPr lang="en-US" sz="314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комплексных чисел через сопряжённое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знаменателя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разделить одно комплексное число на другое, знаменатель умножают на сопряжённое к нему число. Тогда в выражении исчезает мнимая часть, а вычисления становятся стандартными и контролируемыми.
</a:t>
            </a:r>
            <a:endParaRPr lang="en-US" sz="1184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сопряжённое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найти \((a+bi)/(c+di)\), числитель и знаменатель умножают на \((c-di)\). Это не меняет значение дроби, но переводит её к более удобному виду для дальнейших преобразований.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получается в знаменателе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перемножения внизу возникает сумма квадратов \(c^2+d^2\). Она всегда действительна и не содержит \(i\), поэтому дробь легче упрощать и приводить к форме \(x+yi\).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Верхнюю часть затем раскрывают и отдельно собирают действительные и мнимые слагаемые. В ответе обязательно получают комплексное число в алгебраической записи, что позволяет проверять вычисления по частям.
</a:t>
            </a:r>
            <a:endParaRPr lang="en-US" sz="11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Сопряжённое число и модуль на примерах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у числа и его сопряжённого модуль совпадает, а меняется только знак мнимой части. Это отражает симметрию относительно оси действительных чисел.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не зависит от знака мнимой части; сопряжённые числа всегда имеют одинаковую длину векторa на комплексной плоскости.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алгебры; вычисления по формулам z̅=a−bi, |z|=√(a²+b²).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350209"/>
            <a:ext cx="3812100" cy="9137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арифметических операций над комплексными числами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приведены пары комплексных чисел и результаты сложения, вычитания или умножения в стандартной записи.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результаты получены по алгебраическим правилам и после приведения к виду a+bi; арифметика комплексных чисел остаётся строго формальной.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вычисления по алгебре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вычисления выражений с комплексными числами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выполнения действий в школьных задачах по комплексным числам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комплексных чисел и формула Муавра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 тригонометрической форме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возведения в степень удобно использовать вид z=r(cos φ+i sin φ). В нём модуль и аргумент разделены, поэтому действие со степенями становится закономерным и наглядным.
</a:t>
            </a:r>
            <a:endParaRPr lang="en-US" sz="1076" dirty="0"/>
          </a:p>
        </p:txBody>
      </p:sp>
      <p:sp>
        <p:nvSpPr>
          <p:cNvPr id="10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Муавра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записано в тригонометрической форме, то zⁿ=rⁿ(cos nφ+i sin nφ). Степень влияет одновременно на модуль и на угол, что существенно упрощает вычисления.
</a:t>
            </a:r>
            <a:endParaRPr lang="en-US" sz="1082" dirty="0"/>
          </a:p>
        </p:txBody>
      </p:sp>
      <p:sp>
        <p:nvSpPr>
          <p:cNvPr id="11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Муавра показывает, что комплексные числа пригодны не только для сложения и умножения, но и для более сложных преобразований, связанных с периодичностью и повторяющимися поворотами.
</a:t>
            </a:r>
            <a:endParaRPr lang="en-US" sz="107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модуль при умножении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примеров показывает, что модуль произведения всегда равен произведению модулей множителей. Это правило удобно проверять даже без построения точек на плоскости.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выполняется \(|z_1z_2|=|z_1|\cdot|z_2|\); значит, модуль ведёт себя как обычный множитель, независимо от аргумента.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алгебры; расчёт по правилу |z1z2|=|z1|·|z2|.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расчётах переменного тока комплексные числа помогают описывать сопротивление и сдвиг фаз в одной записи. Благодаря этому инженер видит не только величину, но и направление изменения сигнала, что упрощает анализ цепей и выбор параметров.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цепи переменного тока
</a:t>
            </a:r>
            <a:endParaRPr lang="en-US" sz="967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изучении звука, радиосигналов и волн комплексная форма позволяет компактно описывать амплитуду и фазу. Это особенно важно там, где процесс повторяется во времени, а точность вычислений влияет на качество результата.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сигналов и колебания
</a:t>
            </a:r>
            <a:endParaRPr lang="en-US" sz="1124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и радиотехнике комплексные числа используют для моделирования колебательных процессов, антенн и передачи энергии. Они соединяют алгебру и геометрию, превращая сложное поведение реальных систем в удобную для расчёта модель.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и радиотехника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числа в науке и технике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181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1294" y="1387800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9994" y="1387800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комплексными числами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обращение с i²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скобок часто забывают, что i² = −1, и оставляют i² без замены. Из-за этого ответ получает лишнюю мнимую часть и перестаёт быть стандартным.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объединять действительные и мнимые слагаемые в одну сумму без приведения к виду a+bi. Такое решение трудно проверить и легко перепутать при дальнейшем вычислении.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 делении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нередко забывают умножить числитель и знаменатель на сопряжённое число знаменателя. Тогда в ответе остаётся мнимая часть внизу, хотя она должна исчезнуть.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Re и Im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отдельно выписывать Re(z) и Im(z) после каждого шага. Такой контроль помогает быстро заметить потерю знака, пропуск i² или неверное приведение результата.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035611"/>
            <a:ext cx="3812100" cy="165377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записи комплексных чисел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формы записи комплексного числа и показывает, для каких задач каждая из них особенно удобна.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формы описывают одно и то же число, но по-разному подчеркивают его свойства: вычислительные, геометрические или угловые.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числа: от правил к применению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числа расширяют привычную алгебру, дают решения недоступных в действительных числах уравнений и связывают вычисления с геометрией. Освоив их, ученик получает инструмент для дальнейшего изучения математики и её приложений.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2026-05-30T02:46:21Z</dcterms:created>
  <dcterms:modified xsi:type="dcterms:W3CDTF">2026-05-30T02:46:21Z</dcterms:modified>
</cp:coreProperties>
</file>