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и торфяные пожары: почему они опасны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 в лесу и в почве быстро меняют природу и жизнь людей.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и торфяные пожары: что это такое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пожар охватывает растительность, а торфяной скрыто горит в почве. Первый заметен сразу, второй часто обнаруживают поздно. Оба особенно опасны в жаркую и сухую погоду.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Низовой пожар идет по траве, мху, листьям и сухой подстилке у земли. Он может быстро расширяться, если на пути много сухого горючего материала.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Верховой пожар переходит на кроны деревьев и распространяется особенно стремительно. В хвойном лесу он становится самым опасным: ветер легко переносит огонь дальше.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Почвенный пожар затрагивает корни, мох и перегной в верхнем слое почвы. Его труднее заметить сразу, потому что он может развиваться под поверхностью.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лесных пожаров
</a:t>
            </a:r>
            <a:endParaRPr lang="en-US" sz="3000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скорость пожара влияет не только погода, но и состояние лесной подстилки, которая легко вспыхивает от искры.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суше и ветренее, тем быстрее огонь выходит из-под контроля. Самые рискованные условия — жара, сухая трава и порывистый ветер.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усиливает распространение огня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основам пожарной безопасности; значения на диаграмме условные, 2025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550" y="1350144"/>
            <a:ext cx="2619450" cy="22741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49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Костер, который не потушили до конца
</a:t>
            </a:r>
            <a:pPr algn="l" indent="0" marL="0">
              <a:lnSpc>
                <a:spcPct val="90000"/>
              </a:lnSpc>
              <a:buNone/>
            </a:pPr>
            <a:r>
              <a:rPr lang="en-US" sz="437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лесной стоянке остались тлеющие угли, и порыв ветра разнес искры по сухой траве. Через несколько минут дым поднялся над кромкой деревьев, а рядом с тропой уже появился предупреждающий знак.
</a:t>
            </a:r>
            <a:endParaRPr lang="en-US" sz="1049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Окурок и сухая трава
</a:t>
            </a:r>
            <a:pPr algn="l" indent="0" marL="0">
              <a:lnSpc>
                <a:spcPct val="90000"/>
              </a:lnSpc>
              <a:buNone/>
            </a:pPr>
            <a:r>
              <a:rPr lang="en-US" sz="487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обочине дороги кто-то выбросил непотушенный окурок. Он попал в сухую траву у леса, где огонь быстро перекинулся на подстилку и начал подниматься к кустарникам.
</a:t>
            </a:r>
            <a:endParaRPr lang="en-US" sz="1168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Искра техники и молчаливый дым
</a:t>
            </a:r>
            <a:pPr algn="l" indent="0" marL="0">
              <a:lnSpc>
                <a:spcPct val="90000"/>
              </a:lnSpc>
              <a:buNone/>
            </a:pPr>
            <a:r>
              <a:rPr lang="en-US" sz="48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работы техники или при повреждении линии электропередачи может появиться искра. Если вокруг сухо, она становится началом пожара, и над деревьями вскоре заметен серый дым.
</a:t>
            </a:r>
            <a:endParaRPr lang="en-US" sz="1152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возникают лесные пожары
</a:t>
            </a:r>
            <a:endParaRPr lang="en-US" sz="259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240347"/>
            <a:ext cx="5182677" cy="182155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и торфяной пожар: сравнение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где горит огонь, как он выглядит и почему его тушат по-разному.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пожар легче заметить, но он быстрее распространяется по поверхности. Торфяной пожар скрыт глубже и требует более длительного и обильного тушения.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пожарной безопасности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70062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Торф образуется из остатков растений, которые долго накапливаются в заболоченных местах без доступа воздуха. Когда почва пересыхает, этот слой становится рыхлым и горючим.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427477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Возгорание может начаться от костра, молнии, искры или сильного нагрева поверхности. Особенно опасны осушенные болота и торфяники в жаркое лето.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284915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начала огонь уходит вниз, тлеет медленно и может долго оставаться незаметным. Снаружи иногда видно только дым, а под землей пожар продолжает расти.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69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возникает торфяной пожар
</a:t>
            </a:r>
            <a:endParaRPr lang="en-US" sz="266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торфяной пожар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скрытое тление превращается в подземный очаг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112" y="1750102"/>
            <a:ext cx="485400" cy="3883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1811" y="1750102"/>
            <a:ext cx="485400" cy="3883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112" y="3338900"/>
            <a:ext cx="485400" cy="4314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01811" y="3360474"/>
            <a:ext cx="485400" cy="3883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316325" y="1363912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Плохая видимость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Дым от торфа часто стелется низко и закрывает дорогу, дома и лесные тропы. Из-за этого водителям, пешеходам и спасателям становится труднее ориентироваться на местности.
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5453500" y="1363912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 для дыхания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частицы сажи и угарный газ раздражают дыхательные пути. У людей появляются кашель, першение в горле и ощущение нехватки воздуха, особенно при длительном задымлении.
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1316325" y="2974284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Раздражение глаз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дымной зоне глаза начинают слезиться, краснеют и хуже переносят ветер. Даже короткая прогулка рядом с очагом может стать неприятной и небезопасной.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53500" y="2974284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уязвимые люди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Тяжелее всего торфяной дым переносят дети, пожилые люди и те, у кого есть болезни дыхательных путей. Им особенно важно избегать длительного пребывания на улице.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опасен торфяной дым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пожара меняется не только внешний вид местности: страдают кормовые участки, гнезда и пути передвижения животных.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сильный удар приходится на природу и качество воздуха. Если пожар подходит к поселкам, возрастает риск эвакуации и материального ущерба.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пожаров для природы и людей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теме пожарной безопасности; значения на диаграмме условные, 2025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огонь быстро идет по лесу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Сухая трава и хвойный опад вспыхивают почти сразу, поэтому маленькая искра быстро превращается в кромку огня, которая продвигается по лесной подстилке.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Порывистый ветер переносит искры на новые участки и подает огню больше кислорода, из-за чего пламя становится выше и распространяется заметно быстрее.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склонах пламя поднимается вверх по сухому материалу легче, чем по ровной поверхности, поэтому пожар в гористой местности усиливается особенно быстро.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лесу мало влаги, огню не нужно много времени, чтобы перейти с одного участка на другой; даже небольшая искра в жару опасна.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торфяного пожара на местности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торфяном пожаре часто говорят запах дыма без открытого пламени, теплый грунт, серые участки земли и дым, выходящий из трещин, кочек или провалов.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может выглядеть влажной или просевшей, а трава — пожелтевшей и мертвой. Такие признаки показывают, что огонь тлеет под землей и требует осторожности.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особенно опасны сухая трава и пал прошлогодней растительности, а летом риск усиливают жара и ветер.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приходится на весну и лето; именно в эти сезоны нужна самая внимательная профилактика и быстрое реагирование на дым.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Сезонность пожаров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об особенностях сезонной пожарной опасности в лесах России; дата не указана.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81609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Обнаружение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Очаг замечают по дыму, сообщениям людей, наблюдательным вышкам и спутниковым снимкам. Чем раньше получен сигнал, тем меньше площадь возгорания.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666009" y="2558407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Контроль ситуации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подтверждения очага передают информацию спасателям и начинают сдерживание огня. Точная передача данных помогает быстрее остановить пожар и защитить людей.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81609" y="3077529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Проверка и уточнение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Специалисты осматривают территорию, определяют место огня, оценивают сухие участки и температуру почвы, чтобы понять, насколько быстро может распространиться пожар.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обнаруживают и контролируют пожары
</a:t>
            </a:r>
            <a:endParaRPr lang="en-US" sz="299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286333"/>
            <a:ext cx="4921004" cy="17295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0719" y="475061"/>
            <a:ext cx="5186970" cy="12041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тушения пожаров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способов тушения для лесных и торфяных пожаров.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лесного пожара важна быстрая остановка кромки, а для торфяного — многократное и глубокое проливание водой.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пожарной безопасности и охране лесов.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при обнаружении пожара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обнаружении дыма или огня в лесу или на торфянике.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725" y="2133101"/>
            <a:ext cx="455100" cy="4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7479" y="2133101"/>
            <a:ext cx="398213" cy="45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78217" y="2133101"/>
            <a:ext cx="398213" cy="45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95843" y="2133101"/>
            <a:ext cx="284438" cy="455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56100" y="2144917"/>
            <a:ext cx="485400" cy="43146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пожаров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413150" y="2714499"/>
            <a:ext cx="1355175" cy="1661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допускать пала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Сухую траву нельзя поджигать: огонь от нее быстро переходит на лесную подстилку и может стать неконтролируемым уже через несколько минут.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173889" y="2714499"/>
            <a:ext cx="1355175" cy="1661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Безопасный костер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Костер разводят только в разрешенном месте, не оставляют без присмотра и полностью тушат водой или землей перед уходом.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934628" y="2714499"/>
            <a:ext cx="1355175" cy="1661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Убирать мусор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Стекло, окурки и тлеющие предметы могут стать источником возгорания. После отдыха место нужно оставить чистым и безопасным.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695368" y="2714499"/>
            <a:ext cx="1355175" cy="1661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 с огнем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Спички и зажигалки не должны попадать в руки детям без контроля взрослых, потому что игра с огнем часто приводит к пожару.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7456107" y="2714499"/>
            <a:ext cx="1355175" cy="1661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влажные участки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торфяных районах особенно важно не пересушивать почву и не разводить открытый огонь рядом с сухими местами, где тление начинается легче.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пожаров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восстановления зависит от силы пожара, влажности местности и того, пострадал ли только верхний слой или вся почва.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глубже повреждены почва и растительный покров, тем дольше природа возвращается к прежнему состоянию.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восстанавливается природа после пожара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сведений о восстановлении экосистем после пожаров; точные данные зависят от местности.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21775" y="698179"/>
            <a:ext cx="5286080" cy="675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5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различия в кратком сравнении
</a:t>
            </a:r>
            <a:endParaRPr lang="en-US" sz="2956" dirty="0"/>
          </a:p>
        </p:txBody>
      </p:sp>
      <p:sp>
        <p:nvSpPr>
          <p:cNvPr id="4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21775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пожар обычно заметен сразу: у него есть пламя, он быстрее движется по поверхности и особенно сильно зависит от ветра и сухой погоды.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3352799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Торфяной пожар часто скрыт под землей, почти не дает яркого пламени, но выделяет густой дым и может тлеть очень долго.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6296039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пожар больше угрожает деревьям и животным, а торфяной разрушает почву и болотный слой; оба требуют осторожного поведения и быстрого сообщения о дыме.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 легче предотвратить, чем остановить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и торфяные пожары разные по признакам, но одинаково опасны для людей и природы. Соблюдение правил, внимательность к дыму и быстрое сообщение взрослым помогают избежать беды.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2026-05-21T00:27:37Z</dcterms:created>
  <dcterms:modified xsi:type="dcterms:W3CDTF">2026-05-21T00:27:37Z</dcterms:modified>
</cp:coreProperties>
</file>