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трёх слагаемых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складывать три числа легко и без ошибок.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слагаемых встречаются в задачах про игрушки, фрукты и школьные принадлежности. Когда предметы лежат в нескольких группах, важно уметь быстро найти общее количество и записать пример аккуратно.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сложение трёх чисел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— это числа, которые складывают. В примере 2+3+4 слагаемыми будут 2, 3 и 4: каждое число участвует в общем счёте.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слагаемые и сумма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— это результат сложения. Для выражения 2+3+4 сумма равна 9, потому что все три числа складываются вместе и дают один ответ.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плюс показывает, что числа нужно прибавить друг к другу, а знак равно помогает записать итог. Он словно говорит: «Вот наш правильный ответ!»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Записать и 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записывают итог и ещё раз смотрят на пример. Повторная проверка помогает заметить пропущенное число или ошибку в счёте.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Сложить первые два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сумму первых двух слагаемых. Так легче не запутаться и сразу увидеть промежуточный результат.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Прибавить третье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полученной сумме добавляют третье слагаемое. Теперь в вычислении участвуют все три числа, и пример становится полным.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складывать три числа по шагам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на столе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две яблочные половинки, три груши и один банан. Дети считают каждую группу отдельно, а потом объединяют результаты. В конце получается одно общее число, и картинка сразу становится понятной.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в коробке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коробке лежат машинки, кубики и мячи. Сначала считают каждую группу по отдельности, чтобы ничего не потерять. Затем все предметы складывают вместе и узнают, сколько игрушек всего спряталось в коробке.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 предметам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числа местами, общий результат не изменится. Это удобно, когда хочется считать быстрее и выбрать самый простой порядок сложения.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слагаемых можно менять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сначала соединить числа, которые легко дают круглое число. Тогда пример решается почти без усилий — как по волшебству, только с математикой.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1+2+3, 3+1+2 и 2+3+1 имеют одинаковую сумму. Меняется порядок записи, но ответ остаётся тем же самым.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свойство помогает подбирать удобные пары чисел. Сначала считаем то, что проще, а потом прибавляем оставшееся слагаемое.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сложения трёх слагаемых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сложении трёх чисел в учебном примере.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быстро находить удобную пару и считать без лишних остановок.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сначала получить круглое число, пример решается легче. Это особенно удобно в устном счёте: одна удачная пара сразу упрощает всё выражение.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урока: примеры 4+6+2 и 7+3+5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каждое слагаемое превращается в шаг вперёд. Сначала отмечают стартовую точку, потом двигаются к следующему числу и продолжают путь до ответа.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на числовой прямой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рисунок помогает увидеть сложение как последовательные движения. Ребёнок не просто считает, а буквально «шагает» по числам и легче понимает, откуда берётся сумма.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ещё раз назвать все три слагаемых по порядку. Если хотя бы одно число пропущено, ответ может получиться неверным, даже если счёт был быстрым.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поменять порядок чисел и посчитать ещё раз. Если сумма остаётся той же, значит вычисление выполнено правильно и всё совпадает.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пересчитать пример по частям и сравнить результат с записью. Такой способ помогает заметить ошибку раньше, чем она успеет спрятаться в тетради.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ответы не совпали, стоит спокойно проверить каждый шаг. Обычно ошибка прячется в одном месте: забыли число, перепутали знак или сбились при счёте.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468141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02" y="3085166"/>
            <a:ext cx="206179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8592" y="1468141"/>
            <a:ext cx="228270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 тремя группами предметов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три группы предметов: красные, синие и зелёные карандаши. Чтобы найти общее количество, достаточно сложить числа по порядку и не забыть ни одну группу.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с книгами, тетрадями и ручками нужно внимательно пересчитать каждую стопку. Потом все числа соединяются знаком плюс, и получается один общий ответ.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вещи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картинке есть мяч, кубики и машинки, ребёнок учится считать не только по одному предмету, но и сразу несколькими группами. Это удобно и очень полезно.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пример по рисунку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считают предметы в каждой из трёх групп, затем записывают числа через знак плюс и находят сумму.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2175" y="2300050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считают не всё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замечает только две группы и забывает третью. Тогда ответ получается меньше, чем нужно, и пример приходится пересчитывать ещё раз.
</a:t>
            </a:r>
            <a:endParaRPr lang="en-US" sz="1107" dirty="0"/>
          </a:p>
        </p:txBody>
      </p:sp>
      <p:sp>
        <p:nvSpPr>
          <p:cNvPr id="6" name="Text 1"/>
          <p:cNvSpPr txBox="1"/>
          <p:nvPr/>
        </p:nvSpPr>
        <p:spPr>
          <a:xfrm>
            <a:off x="2208225" y="176395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знаки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пропускают знак плюс или начинают складывать не с того места. Медленный счёт по частям помогает не спешить и не терять числа.
</a:t>
            </a:r>
            <a:endParaRPr lang="en-US" sz="1138" dirty="0"/>
          </a:p>
        </p:txBody>
      </p:sp>
      <p:sp>
        <p:nvSpPr>
          <p:cNvPr id="7" name="Text 2"/>
          <p:cNvSpPr txBox="1"/>
          <p:nvPr/>
        </p:nvSpPr>
        <p:spPr>
          <a:xfrm>
            <a:off x="4014275" y="124511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Исправляют проверкой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полезно ещё раз посмотреть на все слагаемые и повторить вычисление. Если результат совпал, значит пример решён аккуратно и верно.
</a:t>
            </a:r>
            <a:endParaRPr lang="en-US" sz="1138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1869825" y="4244225"/>
            <a:ext cx="6954900" cy="7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Ягодные корзинки на кухне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корзинке лежат ягоды, в другой — ещё ягоды, а в третьей — совсем немного для украшения. Чтобы узнать, сколько их всего, нужно сложить все три группы. Так математика тихо помогает на кухне, почти как помощник в фартуке.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из кубиков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ковре стоят три башенки из кубиков: одна высокая, другая средняя, третья совсем маленькая. Ребёнок быстро считает кубики в каждой башне и находит общее количество. Получается весёлая игра, а не скучный пример.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 на тарелках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трёх тарелках лежит печенье: немного на первой, побольше на второй и ещё несколько штук на третьей. Чтобы не гадать, сколько всего сладостей, удобнее сложить три числа. Тогда ответ находится легко и без лишних хлопот.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трёх слагаемых в жизни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показывают, какие два числа нужно сложить сначала. В записи (2+5)+3 сразу видно первый шаг решения, а потом добавляется третье число.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помогают видеть шаги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особенно помогает, когда пример длиннее обычного. Ребёнок не теряет числа, а просто идёт по ступенькам: сначала одно действие, потом второе.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выражение внимательно, скобки работают как подсказка. Они будто говорят: «Начни отсюда». Это делает сложение спокойным, понятным и аккуратным.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простых примеров, где все числа маленькие. Например, 1+1+1 помогает вспомнить, что каждое слагаемое обязательно участвует в ответе.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тренировки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попробуй пример с удобными парами, как 2+3+4. Здесь можно сначала сложить 2 и 3, а затем прибавить 4 без спешки.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забудь про ноль: в 5+0+2 он не меняет сумму. Такой пример учит внимательно смотреть на каждое слагаемое и не удивляться пустому месту.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получается, можно взять пример 6+1+3. Он уже немного сложнее, зато отлично тренирует устный счёт и уверенность в своих вычислениях.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удобный способ счёта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 чисел в примере: иногда удобнее считать по порядку, иногда — сначала собрать круглую сумму.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друга принесли в класс свои наклейки. У одного было 2, у другого 3, а у третьего 4. Дети быстро сложили числа и увидели, что вместе получилось 9 наклеек.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история про наклейки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история показывает, как три группы предметов превращаются в один общий результат. Сюжет понятный и весёлый, поэтому считать хочется не из-под палки, а с интересом.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0" y="2077821"/>
            <a:ext cx="191272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803" y="2077821"/>
            <a:ext cx="218597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урока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 по шагам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сложить первые два числа, а потом прибавить третье. Такой порядок помогает не пропустить ни одно слагаемое и держать пример в голове спокойно.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можно переставлять местами, а сумма останется той же. Это удобно, если так легче собрать круглое число или посчитать без ошибок.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 про ноль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не добавляет новых предметов и не изменяет сумму. Если он встретился в примере, можно не волноваться: ответ останется таким же.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полезно ещё раз посмотреть на все числа и повторить сложение. Проверка помогает заметить пропущенное слагаемое и исправить ошибку вовремя.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трёх слагаемых находится по шагам: считаем внимательно, выбираем удобный порядок и обязательно проверяем ответ. Тогда даже длинный пример становится понятным и совсем не страшным.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2026-05-20T16:09:08Z</dcterms:created>
  <dcterms:modified xsi:type="dcterms:W3CDTF">2026-05-20T16:09:08Z</dcterms:modified>
</cp:coreProperties>
</file>