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погоне за торнадо: тема урока английского языка для 10 класса
</a:t>
            </a:r>
            <a:endParaRPr lang="en-US" sz="3498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язык, наука о погоде и безопасность на одном уроке.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торнадо — сильная тема для урока английского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часто обсуждают в новостях и документальных фильмах. Это даёт живую лексику, тренирует чтение аутентичных текстов и помогает говорить о рисках на реальном материале, понятном и значимом для старшеклассников.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161" y="3245638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tornado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и структура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tornado, funnel cloud, thunderstorm и supercell помогают назвать само явление и его основные элементы. Такая лексика делает описание бури точным и понятным в научном тексте.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бури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violent, destructive, sudden и severe помогают передать силу явления. Они особенно важны, когда нужно кратко и выразительно описать угрозу, не перегружая текст.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анализ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to track, to observe и to predict описывают работу исследователей и прогнозистов. Они показывают, что storm chasing — это не только зрелище, но и сбор данных.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to form, to damage и to survive позволяют связать причину, развитие и итог события. Это полезно для пересказа фактов и объяснения последствий опасной погоды.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и безопасность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warning, shelter и safety rules нужны, чтобы говорить о защите людей. С ними легко строить короткие инструкции, сообщения и объяснения, где важна ясность формулировки.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3075" y="1309750"/>
            <a:ext cx="2715475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6991" y="1309750"/>
            <a:ext cx="2715475" cy="220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фотографиях и кадрах storm chasing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над открытой равниной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горизонте обычно видна тёмная грозовая масса, которая быстро меняет очертания. Перед ней — пустая дорога, низкие облака и ощущение открытого пространства, где буря кажется особенно масштабной и близкой.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приближения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кадре часто появляются rotating wall cloud, lightning и rain curtain, а на земле поднимаются dust and debris. Контраст между спокойным пейзажем и надвигающейся грозой помогает сразу почувствовать напряжение сцены.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 поле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Исследовательский автомобиль, штатив, приборы и защитная экипировка показывают, что наблюдение за штормом требует подготовки. Такие изображения хорошо подходят для подписи на английском и для описания оборудования.
</a:t>
            </a:r>
            <a:endParaRPr lang="en-US" sz="8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торнадо в США: лексика и динамика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типичный рост активности весной и в начале лета, когда условия для severe storms особенно благоприятны.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апрель–июнь; зимой риск ниже, но не исчезает полностью.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сезонная динамика, основанная на общеизвестной структуре tornado season в США
</a:t>
            </a:r>
            <a:endParaRPr lang="en-US" sz="13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054" y="1298025"/>
            <a:ext cx="2713892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торнадо: объяснение на английском уровне 10 класса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часто начинается там, где сталкиваются тёплый влажный и холодный сухой воздух. Because the atmosphere becomes unstable, storm clouds can develop very quickly.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холодный воздух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wind shear заставляет воздушные потоки вращаться. As a result, the storm may gain structure and energy, creating the conditions for a dangerous rotating updraft.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wind shear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rotating cloud reaches lower levels, a funnel cloud appears. If it touches the ground, it becomes a tornado and can cause severe damage.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funnel cloud к торнадо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объяснения удобно использовать because, therefore, as a result, when и if. These connectors help students describe scientific processes in clear, logical English.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storm chaser: от прогноза до наблюдения
</a:t>
            </a:r>
            <a:endParaRPr lang="en-US" sz="2596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прогнозе погоды, данных радара и оценке риска.
</a:t>
            </a:r>
            <a:endParaRPr lang="en-US" sz="15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для наблюдения за штормом
</a:t>
            </a:r>
            <a:endParaRPr lang="en-US" sz="283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и навигация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Doppler radar и GPS navigation помогают определять направление движения бури и точные координаты. Без этих инструментов трудно оценить, где находится target area и насколько быстро меняется ситуация.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защита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 communication и защитная экипировка важны для координации действий в поле. Даже самое точное оборудование не заменяет внимательности, если погодная ситуация становится непредсказуемой.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видеосъёмка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Cameras и штативы нужны для документирования структуры облаков, осадков и движения шторма. Качественные кадры помогают потом анализировать явление и использовать материал в учебных и исследовательских целях.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измерения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Pressure sensors и anemometers фиксируют air pressure и wind speed. Такие приборы позволяют не только наблюдать шторм, но и собирать научно полезные сведения о его силе.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приложения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apps дают быстрый доступ к прогнозу, карте осадков и предупреждениям. Они особенно полезны, когда команда должна сравнивать данные в реальном времени и принимать решение о маршруте.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Enhanced Fujita: классы торнадо и повреждения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 скорость ветра связана с характером разрушений и помогает сравнивать силу торнадо.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класс EF, тем сильнее ветер и разрушения; шкала даёт точный язык для описания ущерба.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Enhanced Fujita (EF)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05" y="1298100"/>
            <a:ext cx="3934690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storm chasing связано с высоким риском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дождь, пыль и тёмные облака быстро скрывают направление движения шторма. Даже experienced observers can lose visibility, когда буря меняет структуру за считаные минуты.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видимость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Hail, lightning и flash flooding часто возникают одновременно. Эти факторы делают маршрут непредсказуемым и требуют готовности immediately evacuate, если ситуация ухудшается.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угрозы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Flying debris представляет угрозу не меньше, чем сама воронка. В зоне вокруг торнадо скорость ветра остаётся очень высокой, поэтому предметы могут лететь на большое расстояние.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обломки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английском удобно говорить life-threatening, in the path of the storm и to lose visibility. Такие выражения помогают точно описывать опасность без преувеличения.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лексика риска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 и последствия: как работает система оповещения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высоком числе предупреждений опасные штормы остаются угрозой для людей и имущества, поэтому важны быстрые решения и точная передача сообщений.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поступает warning, тем ниже человеческие потери; однако материальный damage и полностью исключить casualties система не может.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материалам NOAA/NWS и SPC; данные представлены в индексной форме для сравнения динамики.
</a:t>
            </a:r>
            <a:endParaRPr lang="en-US" sz="10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 наблюдений за торнадо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атмосферы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группы измеряют давление, температуру, влажность и скорость ветра, чтобы зафиксировать условия, при которых гроза становится особенно опасной и начинает быстро усиливаться.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науки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торнадо нужны точные глаголы, причинно-следственные связки и нейтральный стиль, чтобы передавать наблюдения без эмоциональных оценок и лишних предположений.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моделей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уточняют weather models и повышают качество forecasting, потому что реальные измерения позволяют проверять, как компьютерный прогноз совпадает с поведением атмосферы.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шторма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описать строение суперклетки, положение вращающегося восходящего потока и признаки формирования воронки, которые не всегда заметны только по снимкам радара.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386" y="2679600"/>
            <a:ext cx="2548184" cy="2077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людей, которые работают рядом со штормом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 на обочине маршрута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смотрит на карту осадков, сверяет данные радара и отмечает изменения в облачности. Несколько минут назад дорога была спокойной, но теперь команда уже обсуждает, стоит ли менять маршрут и отступать дальше от опасной зоны.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и студент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записывают координаты, скорость ветра и время каждого изменения погоды. Для них storm chasing — это не приключение, а совместная работа, где английский нужен для переговоров, инструкций и чтения профессиональных сообщений.
</a:t>
            </a:r>
            <a:endParaRPr lang="en-US" sz="81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 в поле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 — не эффектный кадр любой ценой, а точная фиксация облачной стены, молний и пылевого вихря. Пока другие проверяют связь и запасы топлива, он готовит камеру и выбирает безопасную точку наблюдения.
</a:t>
            </a:r>
            <a:endParaRPr lang="en-US" sz="8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 время преследования шторма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команда принимает решения при изменении опасной погоды.
</a:t>
            </a:r>
            <a:endParaRPr lang="en-US" sz="16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46766"/>
            <a:ext cx="4814700" cy="2527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события и примеры из истории storm chasing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полевые наблюдения развивались вместе с техникой и научными методами.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storm chasing показывает переход от редких экспедиций к технологичным и более открытым формам наблюдения.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по общедоступным материалам NOAA, университетских программ и научно-популярных обзоров.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торнадо в фильмах, новостях и документалистике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Кинообраз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часто показывают storm chasing как напряжённое и зрелищное событие, подчёркивая риск, скорость и непредсказуемость. Такой стиль делает тему яркой, но нередко упрощает реальную научную работу.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кадры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Документалистика показывает процесс наблюдения более спокойно: карты, приборы, маршрут и обсуждение данных. Такой формат помогает увидеть, что за кадром стоят дисциплина, расчёт и постоянная проверка решений.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новостей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торнадо описывают через слова warning, damage, evacuation и emergency. Здесь важны точность, краткость и ясность, потому что сообщение должно быстро помочь людям понять угрозу.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восприятие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Медиа-язык формирует отношение к науке и риску: dramatic и heroic привлекают внимание, но могут скрывать сложность исследований. Для школьников важно отличать эффектный образ от профессиональной реальности.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изменили точность прогнозов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объединяют наблюдения с земли и из космоса, поэтому анализ шторма стал быстрее и надёжнее, чем раньше.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отражает progress в detection и forecast: больше данных означает точнее предупреждения и меньше неопределённости.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 материалам NOAA, NWS и научно-популярных обзоров о развитии метеорологических технологий.
</a:t>
            </a:r>
            <a:endParaRPr lang="en-US" sz="9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и изменение климата: осторожный научный подход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не связывают climate change и tornado activity прямой линией, потому что количество торнадо сильно зависит от региона, сезона и качества наблюдений.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связь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формулы research suggests и long-term trends are uncertain, потому что они показывают не окончательный приговор, а взвешенную научную позицию.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научной осторожности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подсчёта, короткие временные ряды и неодинаковая статистика по странам приводят к тому, что evidence remains mixed и не даёт единого ответа.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выводы различаются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работах обсуждаются влажность, изменения сезонности и возможное усиление отдельных штормов, но сами авторы обычно подчёркивают ограниченность данных и осторожность выводов.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исследователи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«В погоне за торнадо» на уроке английского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расширяет vocabulary building: учащиеся осваивают лексику о погоде, предупреждениях и безопасности, а затем используют её в коротких, точных и связных высказываниях.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практиковать speaking about natural disasters: школьники учатся описывать риск, объяснять причины и сравнивать действия людей в опасной ситуации.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обсуждение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познавательного материала тренирует reading comprehension, умение выделять main idea and supporting details и находить факты, которые подтверждают общий вывод автора.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объединяет английский язык с географией, физикой и ОБЖ, показывая, что точная речь нужна не только на уроке, но и для понимания реальных сообщений о безопасности.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предметами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язык, наука и безопасность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торнадо показывает, что английский язык нужен не только для общения, но и для понимания науки, новостей и предупреждений. Точность слов помогает принимать безопасные решения.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2026-05-31T15:36:44Z</dcterms:created>
  <dcterms:modified xsi:type="dcterms:W3CDTF">2026-05-31T15:36:44Z</dcterms:modified>
</cp:coreProperties>
</file>