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как размещает в городе предприятия сферы услуг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сервисы выбирают именно это место?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 городской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сфера услуг обеспечивает повседневные потребности жителей и во многом формирует ритм городской экономики. Место размещения зависит от структуры города, мобильности людей, доходов районов и того, насколько быстро бизнес может привлечь клиентов и окупить затраты.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участники, принимающие решения о размещении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6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оценивают спрос, конкурентов и ожидаемую выручку. Для них место — это прежде всего способ быстрее вернуть вложения и удержать стабильный поток клиентов.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889038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компании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сети размещают точки по единым стандартам, сравнивая трафик, стоимость аренды и узнаваемость адреса. Им важно, чтобы формат можно было масштабировать в разных районах города.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7276463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администрация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 задаёт правила использования территории, ограничивает нежелательные функции и поддерживает развитие районных центров. От решений властей зависит, где услуга допустима, а где — нет.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082750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Девелоперы и арендодатели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участники определяют, какие помещения появятся на рынке и на каких условиях. Их интересуют ликвидность объекта, спрос на аренду и характеристики здания: вход, витрины, подъезд и парковка.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9470175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и инвесторы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влияют на выбор места через свои привычки и ежедневные маршруты, а инвесторы — через требования к окупаемости. Поэтому решение почти всегда возникает на пересечении спроса и экономического расчёта.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 о размещении предприятия услуг
</a:t>
            </a:r>
            <a:pPr algn="l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места опирается на данные о населении, потоках, аренде и градостроительных ограничениях.
</a:t>
            </a:r>
            <a:endParaRPr lang="en-US" sz="2557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Адрес, который работает на имидж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банк или премиальный салон получает не только клиентов, но и статус. Для многих видов услуг престиж адреса становится частью самого продукта: он усиливает доверие и делает компанию заметнее среди конкурентов.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людей и короткие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улицы живут за счёт плотного потока офисных работников, туристов и пассажиров общественного транспорта. Здесь особенно хорошо работают рестораны, нотариальные конторы и туристические агентства, где решение принимается быстро и на месте.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рядом с деловой функцией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Офисы, гостиницы и кафе часто образуют единый городской узел. В таком окружении услуги поддерживают друг друга: посетитель банка может зайти в кафе, а клиент отеля — воспользоваться транспортом или управленческим сервисом.
</a:t>
            </a:r>
            <a:endParaRPr lang="en-US" sz="1294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города: где сосредоточены деловые и дорогие услуги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выбора места для предприятия сферы услуг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услуги по-разному чувствительны к этим факторам: для кафе решающим становится поток, а для логистического сервиса — удобство подъезда.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 — спрос и аренда; остальные факторы уточняют выбор и помогают избежать ошибок в конкретном формате услуги.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общим принципам размещения предприятий сферы услуг в городе.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14" y="2233468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7858" y="2223546"/>
            <a:ext cx="62336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389" y="2263565"/>
            <a:ext cx="633600" cy="50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96417" y="2239955"/>
            <a:ext cx="554100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98396" y="2239955"/>
            <a:ext cx="346313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повседневного спроса в жилых районах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Аптеки ориентированы на регулярные покупки жителей ближайших кварталов. Поэтому особенно ценятся первые этажи домов, заметная вывеска и короткий путь пешком от подъезда.
</a:t>
            </a:r>
            <a:endParaRPr lang="en-US" sz="1597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у дома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продуктовые магазины работают там, где покупки совершаются часто и без долгой поездки. Их успех зависит от удобного входа и привычного маршрута жителей.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выдачи заказов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выдачи размещаются в жилой застройке, чтобы сократить путь клиента до заказа. Для них важны доступность в течение дня и отсутствие сложного подъезда.
</a:t>
            </a:r>
            <a:endParaRPr lang="en-US" sz="1528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Парикмахерские, химчистки и мастерские удобнее всего рядом с местом проживания. Они выигрывают, когда услуга доступна без лишних затрат времени и транспорта.
</a:t>
            </a:r>
            <a:endParaRPr lang="en-US" sz="1597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клубы и небольшие развивающие центры выбирают районы, где живут семьи с детьми. Для них особенно важны безопасность входа и спокойная среда вокруг.
</a:t>
            </a:r>
            <a:endParaRPr lang="en-US" sz="15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типа услуги и наиболее выгодного места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услуги выбирают разные городские пространства: одни тянутся к потокам людей, другие — к удобству для местных жителей или к транспортной логистике.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услуга нужна и чем короче путь к ней, тем ближе она размещается к жилью; чем сильнее зависит от потока, тем важнее центр и узлы.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схем размещения городских услуг.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магистрали и транспортные узлы привлекают сервисы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метро, вокзалов и развязок люди проходят непрерывно, поэтому сервис получает не случайных посетителей, а устойчивый поток. Это особенно выгодно для быстрых покупок и коротких услуг.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или водитель часто располагает лишь несколькими минутами, поэтому востребованы форматы, не требующие долгого выбора: кофе, фастфуд, ремонт, обмен или копирование документов.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офисами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часто находятся рядом с деловыми кварталами. Это увеличивает количество посетителей в будни и делает место выгодным не только для пассажиров, но и для работников.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аренды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помещения здесь оправдана большим оборотом клиентов. Даже если площадь невелика, частота обращений позволяет бизнесу сохранять доходность и быстро обновлять ассортимент услуг.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спроса на услуги от расстояния до дома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повседневных услуг расстояние работает как сильный фильтр: чем дальше объект, тем чаще выбирают более близкую альтернативу даже при сходном качестве обслуживания.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у дома падает быстро, поэтому бытовые сервисы стремятся в шаговую доступность; редкие услуги выдерживают более широкую зону обслуживания.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зависимость, основанная на логике повседневной доступности городских услуг.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 как узлы концентрации услуг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сходятся покупатели и 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 работает как магнит для ежедневных и досуговых услуг: рядом оказываются салоны связи, банки, ремонт техники и кафе. Покупатель приходит за одной целью, а уходит с несколькими решениями, потому что все нужные точки собраны в одном маршруте.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соседство усиливает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входов, безопасность и навигация делают ТЦ удобным для посетителей и выгодным для арендаторов. Кинотеатр, фуд-корт и детская зона формируют дополнительный трафик, а сервисы у входов и на верхних этажах получают клиентов за счёт общего притяжения.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городской администрации в размещении предприятий услуг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7636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Зонирование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определяет, какие функции допустимы на конкретной территории. От этого зависит, появится ли здесь магазин, офис услуг, кафе или объект, требующий более строгих условий размещения.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96563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устанавливает нормы по вывескам, шуму, парковке и благоустройству. Эти правила помогают сохранить удобство для жителей и одновременно сделать территорию понятной и безопасной для бизнеса.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4405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учитываются подъезды, пандусы, проходы и удобство для маломобильных граждан. Благодаря этому услуги становятся доступнее для пожилых людей, родителей с колясками и посетителей с ограниченной подвижностью.
</a:t>
            </a:r>
            <a:endParaRPr lang="en-US" sz="993" dirty="0"/>
          </a:p>
        </p:txBody>
      </p:sp>
      <p:sp>
        <p:nvSpPr>
          <p:cNvPr id="15" name="Text 5"/>
          <p:cNvSpPr txBox="1"/>
          <p:nvPr/>
        </p:nvSpPr>
        <p:spPr>
          <a:xfrm>
            <a:off x="7322471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районных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градостроительные решения город направляет развитие к транспортным узлам, общественным пространствам и смешанным зонам. Так возникают места, где удобно сосредотачивать повседневные и деловые сервисы.
</a:t>
            </a:r>
            <a:endParaRPr lang="en-US" sz="987" dirty="0"/>
          </a:p>
        </p:txBody>
      </p:sp>
      <p:sp>
        <p:nvSpPr>
          <p:cNvPr id="16" name="Text 6"/>
          <p:cNvSpPr txBox="1"/>
          <p:nvPr/>
        </p:nvSpPr>
        <p:spPr>
          <a:xfrm>
            <a:off x="9500890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 согласует запросы жителей, предпринимателей и собственников помещений. Регулирование помогает избежать хаотичного размещения, перегрузки дворов и чрезмерной концентрации однотипных объектов.
</a:t>
            </a:r>
            <a:endParaRPr lang="en-US" sz="9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Ограничения, которые определяют выбор площадки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условий размещения предприятия сферы услуг в городе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эффект соседства в городе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услуги выигрывают от близости друг к другу: кафе рядом с кинотеатром, магазином или салоном красоты получает общий поток посетителей и повышает вероятность случайной покупки.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маленьком квартале открываются одинаковые точки, они делят один и тот же спрос. Две аптеки или несколько похожих кофеен рядом часто снижают доход друг друга.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Ёмкость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 того, сколько людей живёт, работает и проходит через территорию. Чем плотнее население и выше трафик, тем больше сервисов способен поддержать район без перегрузки.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Насыщенность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услуг становится слишком много, новая точка уже не создаёт спрос, а только перераспределяет его. Поэтому предприниматели оценивают не только место, но и число уже работающих конкурентов.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Аренда, трафик и риск простоя в разных частях города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районами показывают, почему один и тот же бизнес по-разному чувствует себя в центре, на периферии и в жилой застройке.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даёт максимум клиентов, но требует высокой выручки. Спальные районы выглядят наиболее устойчивыми для повседневных услуг при умеренных издержках.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 городских услуг; качественная оценка на основе типичных пространственных различий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цифровые сервисы меняют размещение услуг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к жилью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Онлайн-запись, доставка и пункты выдачи уменьшают необходимость посещать услугу в центре города. Часть сервисов становится ближе к дому и работает в повседневной пешеходной доступности.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логистических узлов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Склады, дарксторы и распределительные точки концентрируются там, где удобно быстро обрабатывать заказы. Для них особенно важны подъезд, сортировка и связь с транспортной сетью.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карта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не отменяют географию, а меняют её. Выигрывают места, где сочетаются доступность для курьеров, плотный спрос и возможность быстро доставлять услуги клиенту.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сервисы меняют городскую среду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первые этажи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кафе и сервисные офисы на первых этажах делают улицы активнее в течение дня. Люди чаще идут пешком, дольше задерживаются в районе и лучше воспринимают городское пространство.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 и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появляются витрины, входы и посетители, пространство становится более открытым и заметным. Это повышает освещённость фасадов и усиливает ощущение безопасности в городской среде.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плотное размещение торговли и питания может создавать шум, очереди, мусор и нехватку парковок. Тогда удобство для одних начинает мешать повседневной жизни соседних домов.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выигрывает от услуг, если их размещение поддерживает пешеходную активность, но не перегружает дворы и улицы. Поэтому важны нормы, планирование и разумное распределение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выигрывает от удачного размещения услуг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и та же локация приносит разным участникам разные преимущества и риски.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размещение полезно сразу нескольким сторонам, но устойчивость достигается только при контроле нагрузки и разумном выборе формата.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размещения городских услуг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районный узел у станции метро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метро создаёт ежедневное движение пассажиров. Люди проходят через одну и ту же точку в разное время суток, и вокруг неё быстро возникает спрос на быстрые услуги.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Закрепляются базовые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обычно открываются аптека, кофейня, пункт выдачи заказов и салон связи. Они работают на коротком времени ожидания и обслуживают как жителей, так и приезжающих.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устойчивый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офисы, учебные заведения и смешанная застройка, поток становится стабильным. Район начинает обслуживать не только дорогу, но и повседневные нужды местных жителей.
</a:t>
            </a:r>
            <a:endParaRPr lang="en-US" sz="1595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укрепляется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переходы, транспортные пересадки и высокая плотность пешеходов делают место привлекательным для новых сервисов. Так возникает устойчивый районный центр обслуживания.
</a:t>
            </a:r>
            <a:endParaRPr lang="en-US" sz="15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услуг в городе: главный вывод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сфера услуг размещается не случайно: её формируют спрос, транспорт, аренда, конкуренция и правила планирования. Успех зависит от того, насколько точно бизнес и городская среда подстроены друг к другу.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2026-06-03T05:32:38Z</dcterms:created>
  <dcterms:modified xsi:type="dcterms:W3CDTF">2026-06-03T05:32:38Z</dcterms:modified>
</cp:coreProperties>
</file>