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Азия: географическое положение и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регион Евразии: горы, пустыни, реки и путь науки от караванов к спутникам.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связывает Россию, Китай, Иран, Афганистан и Монголию. Здесь проходили торговые пути, а сегодня работают международные маршруты и границы. На уроках важно природное разнообразие: засушливость, дефицит воды, горы и большие расстояния.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Центральную Азию изучают на уроках географии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полупустыни занимают наибольшую площадь, но наиболее плодородные земли сосредоточены в оазисах вдоль рек.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ограничена, жизнь концентрируется в долинах и оазисах, поэтому численность населения растёт там, где возможны орошение и хозяйство.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географии; точные доли площадей в процентах в условных диаграммах не указаны.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Центральной Азии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и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включает Казахстан, Кыргызстан, Таджикистан, Туркменистан и Узбекистан. Регион окружён Россией, Китаем, Афганистаном, Ираном и Монголией, из‑за чего здесь пересекаются разные культурные и природные зоны.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моря, горы и реки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заметны внутренние моря — Каспийское и Аральское. Главные горные системы Тянь‑Шань и Памир, а также реки Сырдарья, Амударья и Или формируют рельеф, климат и пути передвижения в регионе.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региона на карте Евразии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2963" y="1647327"/>
            <a:ext cx="3127367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крупные водоёмы, горы и реки влияют на хозяйство и расселение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устойчивым источникам воды, тем легче вести земледелие и строить поселения, а удалённые районы сильнее зависят от климата.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физической географии Центральной Азии; составлено по описаниям школьного уровня.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объекты и их значение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накапливались знания о Центральной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Последовательность: от караванных сведений к картам, научным исследованиям и спутниковым наблюдениям, включая измерение высот и описание рек, перевалов, пустынь и ледников.
</a:t>
            </a:r>
            <a:endParaRPr lang="en-US" sz="178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соединение торговых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связывала Восточную Азию, Иран, Индию и степи Евразии. Караваны направлялись к узлам торговли и обмена товарами.
</a:t>
            </a:r>
            <a:endParaRPr lang="en-US" sz="1385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 через оазисы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шли через оазисы: там была вода, пастбища и места для отдыха. Это помогало караванам двигаться по долгому пути без больших потерь.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центры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Самарканд, Бухару, Мерв и Кашгарию проходили шёлк, специи, металлы, ткани и книги. Так регион работал как «мост» между цивилизациями.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пути сообщения и Шёлковый путь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карт и перевалов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путешественники уточняли высоты, направление хребтов и положение перевалов. Старые схемы постепенно заменялись более точными описаниями, полезными и для науки, и для практических маршрутов.
</a:t>
            </a:r>
            <a:endParaRPr lang="en-US" sz="1345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исследователи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П. Семёнов‑Тян‑Шанский исследовал Тянь‑Шань и показал сложность горной системы. Н. М. Пржевальский и А. П. Федченко собирали данные о природе, реках, пустынях и населённых пунктах внутренних районов Азии.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XIX века и новые сведения о горах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экспедиций XIX века стало яснее, как именно устроены хребты и где реальны высоты, а не условные отметки.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«схем» и уточнённых данных показывает: внутренняя часть Азии разнообразнее по рельефу, чем предполагали ранние карты.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результатов экспедиций XIX века (без указания точных числовых долей; диаграмма иллюстрирует степень уточнения).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изменились представления о рельефе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Региону свойствен резко континентальный и засушливый климат: в пустынях осадков выпадает немного, а в горах осадков больше.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Заметна разница по склонам: на наветренных участках снег и лёд накапливаются активнее, поэтому горы сильнее влияют на водный режим.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низинах бывает очень жарко, а зимой возможны сильные морозы. Эти контрасты определяют земледелие, скотоводство и то, где людям удобнее жить.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Центральной Азии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548" y="2755985"/>
            <a:ext cx="286090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 биографиям и научным маршрутам исследователей (обобщение школьного уровня).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Центральной Азии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ключевых исследователей с периодом их работы и тем, что именно они уточнили в природе и жизни Центральной Азии. Особо отмечены значение карт, дневников и маршрутов как основы последующих исследований.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разных учёных дополняли друг друга: одни уточняли горные системы и высоты, другие описывали внутренние районы и население, формируя более полное представление о регионе.
</a:t>
            </a:r>
            <a:endParaRPr lang="en-US" sz="11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Самарканд, Бухара и Мерв выросли как торговые и ремесленные центры благодаря сочетанию рек, караванных путей и орошаемого земледелия. Археология подтверждает это крепостями, каналами и кварталами города.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показывают, что вода была решающим условием жизни и хозяйства. Наличие ирригационных каналов и учебных заведений вроде медресе помогает понять, почему именно эти места становились городами и удерживали население.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Оазисные города и археологические находки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территория к речным долинам, тем больше возможностей для орошения и постоянного проживания, поэтому население концентрируется в равнинах и низкогорьях рядом с водой.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поддерживает главную закономерность: доступ к воде напрямую связан с площадью орошаемых земель, ростом городов и хозяйственной активностью.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иллюстрация (качественная зависимость), без привязки к конкретным статистическим данным. Формулировка основана на общем географическом описании долин Амударьи, Сырдарьи, Или и Зеравшана.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плотность населения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располагает запасами нефти и газа. Их добыча и переработка связаны в том числе с равнинными территориями Казахстана и прилегающими районами, где развиваются инфраструктура и транспорт.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 уран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угля, регион известен урановыми ресурсами. Такие полезные ископаемые важны для энергетики и промышленности, а освоение месторождений требует дорог, логистики и подготовки кадров.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месторождения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месторождения нередко приурочены к горным областям и тектоническим зонам. Это влияет на сложность добычи, а также на размещение базовых поселений и производственных объектов.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металлы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Азии встречаются месторождения цветных металлов. Их разработка поддерживает строительство, выпуск материалов для транспорта и техники, а также развитие городов вокруг производственных центров.
</a:t>
            </a:r>
            <a:endParaRPr lang="en-US" sz="128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региона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определяет занятия людей в Центральной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логическую цепочку: рельеф и климат → наличие воды → хозяйство → расселение → торговля и границы.
</a:t>
            </a:r>
            <a:endParaRPr lang="en-US" sz="18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363" y="3431570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1494" y="3422515"/>
            <a:ext cx="324602" cy="3246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177" y="1731934"/>
            <a:ext cx="317232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4379" y="1744390"/>
            <a:ext cx="328860" cy="29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1670" y="1731934"/>
            <a:ext cx="237924" cy="317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764" y="3831926"/>
            <a:ext cx="3621582" cy="9439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зондирование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зондирование Земли позволяет получать сведения, когда добраться до места сложно. Метод поддерживает наблюдения за засухами и динамикой водоёмов, включая изменения в руслах.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696895" y="3831924"/>
            <a:ext cx="3621582" cy="9439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архивными данными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результаты дополняют старые карты, записи путешественников и результаты экспедиций. Сравнение данных разных лет помогает выявлять долгосрочные изменения, которые трудно заметить сразу.
</a:t>
            </a:r>
            <a:endParaRPr lang="en-US" sz="1351" dirty="0"/>
          </a:p>
        </p:txBody>
      </p:sp>
      <p:sp>
        <p:nvSpPr>
          <p:cNvPr id="11" name="Text 2"/>
          <p:cNvSpPr txBox="1"/>
          <p:nvPr/>
        </p:nvSpPr>
        <p:spPr>
          <a:xfrm>
            <a:off x="396159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данные помогают видеть изменения ландшафтов на больших территориях. С их помощью отслеживают таяние ледников, изменение растительного покрова и перемены в пустынных районах.
</a:t>
            </a:r>
            <a:endParaRPr lang="en-US" sz="1153" dirty="0"/>
          </a:p>
        </p:txBody>
      </p:sp>
      <p:sp>
        <p:nvSpPr>
          <p:cNvPr id="12" name="Text 3"/>
          <p:cNvSpPr txBox="1"/>
          <p:nvPr/>
        </p:nvSpPr>
        <p:spPr>
          <a:xfrm>
            <a:off x="3240175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ГИС-карты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в ГИС объединяют данные о рельефе, землепользовании и водных объектах. Это позволяет сравнивать ситуации во времени и точнее планировать исследования на местности.
</a:t>
            </a:r>
            <a:endParaRPr lang="en-US" sz="1153" dirty="0"/>
          </a:p>
        </p:txBody>
      </p:sp>
      <p:sp>
        <p:nvSpPr>
          <p:cNvPr id="13" name="Text 4"/>
          <p:cNvSpPr txBox="1"/>
          <p:nvPr/>
        </p:nvSpPr>
        <p:spPr>
          <a:xfrm>
            <a:off x="6091998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и точная привязка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даёт точные координаты во время полевых работ: где измеряли высоты, русла рек или параметры почв. Благодаря этому дневники и полевые записи легче сопоставлять с картами и снимками.
</a:t>
            </a:r>
            <a:endParaRPr lang="en-US" sz="1153" dirty="0"/>
          </a:p>
        </p:txBody>
      </p:sp>
      <p:sp>
        <p:nvSpPr>
          <p:cNvPr id="14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Центральной Азии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усиливают друг друга: сокращение водоёма ведёт к пыльным бурям, а дефицит воды ограничивает орошение и ухудшает условия жизни в прилегающих районах.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экологические и хозяйственные причины связаны. Если меняется водный режим, меняются и ландшафт, и здоровье людей, и работа сельского хозяйства.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обзор проблем региона (иллюстративная диаграмма, без привязки к статистическим долям).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региона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Азии живут народы с тюркскими, иранскими и другими культурными традициями. Их сходство и различия хорошо видны в обычаях, языке и повседневной культуре разных регионов.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 между крупными цивилизациями способствовало обмену знаниями и навыками. На практике это проявлялось в смешении ремёсел, способов ведения хозяйства и культурных влияний.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торговые пути и города происходили встречи людей разных верований и происхождения. Поэтому религиозные идеи и художественные мотивы часто развивались рядом, формируя местные варианты традиций.
</a:t>
            </a:r>
            <a:endParaRPr lang="en-US" sz="1088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важна не только как географический регион. Это территория многовековых культурных связей, где взаимодействие природных условий и маршрутов помогало сохранять и преобразовывать культурное многообразие.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Центральной Азии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87737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результаты по основным направлениям: география уточнила карты гор, рек и пустынь; климатология объяснила засушливость и температурные контрасты; археология восстановила историю городов; экология выявила проблемы Арала и дефицита воды; экономика показала значение ресурсов и путей сообщения.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разных наук дала цельную картину: природные условия, хозяйство и история региона связаны и объясняют, где и почему жили люди.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результатов междисциплинарных исследований (школьный формат).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дала наука об изучении региона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Центральной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— внутренний регион Евразии, где пустыни, горы и нехватка воды определяют природные условия и возможности жизни. Исследования прошли путь от караванных сведений к точным картам и наблюдениям, а развитие региона связывают с ресурсами, реками, перевалами и международными путями.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2026-05-13T02:20:45Z</dcterms:created>
  <dcterms:modified xsi:type="dcterms:W3CDTF">2026-05-13T02:20:45Z</dcterms:modified>
</cp:coreProperties>
</file>