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Тазылы jангыс сöстöр: что такое новые слова
</a:t>
            </a:r>
            <a:endParaRPr lang="en-US" sz="3755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помогает назвать всё новое вокруг нас.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языке появляются новые слова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не стоит на месте: появляются новые вещи, занятия и способы общения. Вместе с ними в речь приходят новые названия, чтобы людям было проще понимать друг друга и говорить точно.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«новое слово»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Новым называют слово, которое недавно появилось в языке или стало встречаться гораздо чаще. Оно может называть предмет, действие или привычку, которая раньше была незнакома детям.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нужны, когда в жизни появляется что-то новое: робот, блог, чат, селфи, экран. Одно короткое слово помогает быстро назвать то, что долго объяснять.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становится понятным, когда ребёнок слышит его в разговоре, видит в книге или встречает в знакомой ситуации. Тогда смысл запоминается без лишних трудностей.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входит в жизнь детей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слышится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слово ребёнок может услышать дома, в школе, в мультфильме или в игре. Сначала оно звучит непривычно, но становится понятнее, если его повторяют взрослые и дети.
</a:t>
            </a:r>
            <a:endParaRPr lang="en-US" sz="1228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оно становится привычным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встреч слово уже не кажется странным. Оно входит в обычную речь, и ребёнок начинает употреблять его сам, как старого знакомого.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пришли из других языков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слова появились в русском языке из английского и других языков. Так в речи закрепились компьютер, сайт, футбол, джинсы и смартфон.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быстро назвать новые предметы и занятия, которые раньше были неизвестны. Поэтому они стали очень удобными и нужными в повседневной жизни.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звучат они не совсем по-русски, пишутся и употребляются по правилам русского языка. Со временем такие слова становятся привычными и совсем не пугают.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придуманы в самом языке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новые слова приходят извне. Иногда люди сами находят удобное название для нового предмета или действия, чтобы сразу было ясно, о чём идёт речь.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язык показывает свою силу: он умеет создавать нужные слова своими средствами. Это особенно заметно, когда в жизни появляется что-то важное и необычное.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это хороший пример: язык не только хранит старые слова, но и помогает рождаться новым. Значит, он живой и очень находчивый.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новое слово становится понятным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слово входит в речь ребёнка и закрепляется в памяти.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новые слова отличаются от обычных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непривычно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звучит редко и может удивлять. Дети ещё не уверены, что именно оно означает, поэтому слушают внимательнее.
</a:t>
            </a:r>
            <a:endParaRPr lang="en-US" sz="1195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слово начинает помогать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удобно и точно называет нужный предмет или действие, его начинают использовать чаще. Оно становится полезным для разговора.
</a:t>
            </a:r>
            <a:endParaRPr lang="en-US" sz="1063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слово входит в обычную речь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многих повторений новое слово перестаёт казаться странным. Оно становится привычным и используется почти так же, как старые знакомые слова.
</a:t>
            </a:r>
            <a:endParaRPr lang="en-US" sz="10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примеры новых и знакомых слов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 экран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ребёнок берёт телефон и сразу видит экран. На нём появляются картинки, кнопки и сообщения, а слово помогает быстро понять, о какой части устройства идёт речь.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 в книге и игре
</a:t>
            </a:r>
            <a:pPr algn="ctr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мультфильме, книге или игре можно встретить робота. Это слово давно стало знакомым, потому что оно называет необычного помощника, которого дети легко представляют.
</a:t>
            </a:r>
            <a:endParaRPr lang="en-US" sz="1065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Смайлик в сообщении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хочется передать настроение, в сообщении появляется смайлик. Он делает текст живее и помогает без длинных объяснений показать радость, удивление или улыбку.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новые слова нужны в речи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помогают быстро и точно называть предметы, действия и признаки. Одно короткое слово часто заменяет длинное объяснение и делает речь удобнее.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ними легче понимать друг друга в школе, дома и в разговорах о современных вещах. Например, слово онлайн сразу подсказывает, что речь идёт о работе через интернет.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расширяют словарный запас ребёнка. Чем больше понятных слов он знает, тем увереннее отвечает, читает и рассказывает о своём опыте.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точное и уместное, речь звучит яснее и интереснее. Получается почти волшебство: одно слово — и мысль уже понятна.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становится привычным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97025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звучит необычно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слово встречается не каждый день, поэтому оно может показаться странным или даже смешным. Но дети быстро привыкают к нему, если слышат его дома, в школе или в игре.
</a:t>
            </a:r>
            <a:endParaRPr lang="en-US" sz="922" dirty="0"/>
          </a:p>
        </p:txBody>
      </p:sp>
      <p:sp>
        <p:nvSpPr>
          <p:cNvPr id="10" name="Text 3"/>
          <p:cNvSpPr txBox="1"/>
          <p:nvPr/>
        </p:nvSpPr>
        <p:spPr>
          <a:xfrm>
            <a:off x="365935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повторяют в разных ситуациях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часто звучит в разговоре, в книге, в мультфильме и на уроке, оно запоминается лучше. Так его значение становится всё понятнее, а само слово — знакомее.
</a:t>
            </a:r>
            <a:endParaRPr lang="en-US" sz="922" dirty="0"/>
          </a:p>
        </p:txBody>
      </p:sp>
      <p:sp>
        <p:nvSpPr>
          <p:cNvPr id="11" name="Text 4"/>
          <p:cNvSpPr txBox="1"/>
          <p:nvPr/>
        </p:nvSpPr>
        <p:spPr>
          <a:xfrm>
            <a:off x="649760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становится обычным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нужно многим людям и помогает быстро говорить о важном, оно перестаёт удивлять. Потом его уже воспринимают как обычную часть языка, хотя когда-то оно было новым.
</a:t>
            </a:r>
            <a:endParaRPr lang="en-US" sz="95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слова от нового к привычному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новое название входит в речь детей и взрослых и постепенно становится понятным и знакомым.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8788" y="1605459"/>
            <a:ext cx="311325" cy="35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41998"/>
            <a:ext cx="353400" cy="282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значение незнакомого слова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картинку
</a:t>
            </a:r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помогает увидеть предмет, действие или признак. Иногда одной картинки достаточно, чтобы догадаться, о чём идёт речь, даже если слово звучит совсем по-новому.
</a:t>
            </a:r>
            <a:endParaRPr lang="en-US" sz="1310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слова подсказывают смысл лучше любой подсказки. Если рядом есть слова игра, кнопка или запуск, можно понять, что речь идёт о чём-то связанном с действием или устройством.
</a:t>
            </a:r>
            <a:endParaRPr lang="en-US" sz="1183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в словаре
</a:t>
            </a:r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объясняет слово точно и коротко. Это полезно, когда догадаться трудно, а хочется узнать правильное значение и не перепутать его с похожими словами.
</a:t>
            </a:r>
            <a:endParaRPr lang="en-US" sz="1307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Составляем своё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2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сам использует новое слово в ответе или в письме, оно запоминается крепче. Так слово становится не просто знакомым, а по-настоящему своим.
</a:t>
            </a:r>
            <a:endParaRPr lang="en-US" sz="120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в школьной жизни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русского языка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предлагает найти новое слово в тексте и объяснить его смысл. Дети смотрят на доску, открывают тетради и пробуют составить своё предложение. Так слово сразу входит в живую работу класса.
</a:t>
            </a:r>
            <a:endParaRPr lang="en-US" sz="970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информатики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кабинете появляются слова компьютер, файл, сообщение и ссылка. Рядом стоят экран, клавиатура и мышь, а ученик записывает задание в тетрадь. Даже сложное слово становится понятным, когда его видишь в деле.
</a:t>
            </a:r>
            <a:endParaRPr lang="en-US" sz="970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чтении и окружающем мире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встречаются презентация, проект и электронный текст. На уроке окружающего мира дети обсуждают новости и новые предметы вокруг себя. Школа показывает, что новые слова нужны не только в интернете, но и на уроках.
</a:t>
            </a:r>
            <a:endParaRPr lang="en-US" sz="970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становятся модными очень быстро, но через некоторое время почти исчезают из речи. Они появляются как яркая вспышка и не успевают войти в привычный разговор.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нужно редко и мало помогает в общении, люди не спешат его использовать снова. Тогда оно остаётся на краю языка и постепенно забывается.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живут недолго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вот полезные слова живут дольше, потому что они называют важные вещи и действия. Их повторяют дома, в школе и в книгах, поэтому они легко закрепляются.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язык сам выбирает, какие слова ему подходят. Одни уходят, другие остаются, и в этом нет ничего странного: язык бережёт то, что действительно нужно.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относиться к новым словам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слово не нужно ругать, будто оно само виновато. Лучше спокойно узнать его значение и понять, в какой ситуации его удобно использовать.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говорить ясно и уместно: новое слово подходит не везде. Если выбирать его правильно, речь становится точнее, а собеседнику легче понять мысль.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знает и обычные, и новые слова, его речь становится богаче. Это помогает читать, отвечать на уроке и выражать свои мысли увереннее.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что слово понятно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ребёнку шаг за шагом разобраться с новым словом в тексте, в задании или в разговоре.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68" y="1493528"/>
            <a:ext cx="513600" cy="51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68" y="2321656"/>
            <a:ext cx="513600" cy="51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68" y="3164212"/>
            <a:ext cx="513600" cy="51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668" y="4006762"/>
            <a:ext cx="513600" cy="513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задания со словами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примеров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ищут знакомые слова и называют новые рядом с ними. Такая игра помогает заметить, чем одно слово похоже на другое и чем они различаются.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предложений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сам придумывает фразу с новым словом. Когда слово стоит в предложении, его смысл становится понятнее, а запомнить его намного легче.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Угадывание по картинке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подсказывает значение без длинных объяснений. Это особенно удобно для младших школьников: сначала они смотрят, потом думают и только затем отвечают.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 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новое слово в учебнике или рассказе — полезное задание для внимательных читателей. Так дети учатся замечать слова и понимать их по соседним подсказкам.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4902" y="1237825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сопровождает ребёнка каждый день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5270513" y="183948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рядом с нами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приходят в речь из мультфильмов, игр, разговоров и школьных заданий. Ребёнок встречает их чаще, чем кажется, и постепенно начинает говорить ими сам.
</a:t>
            </a:r>
            <a:endParaRPr lang="en-US" sz="1205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270513" y="316983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их можно услышать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можно услышать дома, на улице, в магазине и на уроке. Поэтому язык словно идёт рядом с ребёнком и помогает назвать всё, что появляется в его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слово — не страшно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появляются вместе с жизнью и делают речь точнее и живее. Если не бояться их, а узнавать значение, можно говорить яснее и увереннее каждый день.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2026-05-21T11:05:09Z</dcterms:created>
  <dcterms:modified xsi:type="dcterms:W3CDTF">2026-05-21T11:05:09Z</dcterms:modified>
</cp:coreProperties>
</file>