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 литературе: слово, поступок, выбор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раскрывает героя и меняет ход сюжета.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признание в тексте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признание — это честное высказывание героя о своих поступках, чувствах, страхах или убеждениях. Оно помогает понять характер персонажа и часто становится шагом к развязке.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525" y="2237181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признания встречаются в литературе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открыто говорит о проступке, принимает ответственность и не ищет оправданий. Такой эпизод показывает его совесть, стыд и готовность отвечать за свои действия перед другими.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Откровенные слова о чувствах делают сюжет эмоциональнее и напряжённее. В таком признании особенно заметны смелость героя, его искренность и страх быть непонятым или отвергнутым.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заслуг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честно отмечает достоинства другого человека, его труд, талант или мужество. Это подчёркивает уважение, благодарность и умение видеть хорошее без зависти и соперничества.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говорит о своём страхе, он становится ближе и правдивее для читателя. Такое признание показывает не слабость, а внутреннюю честность и способность назвать свои чувства.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понимает, что был неправ, и прямо говорит об этом. Такая сцена помогает увидеть нравственный выбор персонажа и его готовность измениться после пережитого опыта.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как момент внутреннего перелома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решается сказать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часто появляется в решающий момент, когда герой больше не может молчать. В этот миг он выбирает честность, даже если боится последствий и осуждения.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сцену напряжённой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сцены передают пауза, взгляд, жесты и краткие реплики. Именно эти детали показывают, как трудно герою сделать шаг к откровенности.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признания чаще всего двигают сюжет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признания чаще всего появляются в моментах сильного выбора и эмоционального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сюжетных перемен связано с признанием вины и чувств: именно они сильнее всего влияют на отношения героев.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изучения литературы,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признание важно для развития сюжета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делает скрытую проблему явной: читатель понимает, в чём именно состоит конфликт, и видит, почему героям стало трудно продолжать отношения как раньше.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откровения меняется оценка поступков персонажей. Кто-то заслуживает прощения, кто-то — наказания, а кто-то впервые понимает цену своей ошибки или молчания.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поворот помогает сюжету двигаться вперёд. Признание открывает путь к развязке, примирению, раскаянию или новому этапу в отношениях между героями.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признание меняет ход литературного конфликта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тайны и сомнений герой приходит к откровенности и её последствиям.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шаг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честности отделяет героя от попытки скрыть ошибку.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признание вины показывает, что персонаж готов отвечать за поступок и не прятаться за оправданиями.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признания в художественном тексте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играет признание в развитии образа героя и сюжета.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признания выполняют разные задачи, но все они помогают глубже понять героя и его отношение к людям.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изучения литературы,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 произведениях школьной программы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для 7 класса признание встречается в лирике, рассказах, сказках и повестях. Оно может звучать как исповедь, откровенный разговор или важная реплика в диалоге.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особенно заметны там, где герою нужно выбрать между молчанием и честностью. Тогда признание связано с совестью, ответственностью и нравственным ростом.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заслуг и уважение к другому человеку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заслуг в литературе показывает, что герой умеет видеть талант, труд и смелость другого человека, даже если между ними есть спор, соперничество или недоверие.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часто звучат как благодарность, похвала или честная защита справедливости: герой не умаляет чужой успех, а открыто называет его заслуженным и важным.
</a:t>
            </a:r>
            <a:endParaRPr lang="en-US" sz="1199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это особенно ценно, потому что уважение к чужим достижениям учит замечать достоинства людей без зависти, насмешки и несправедливых сравнений.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признание особенно заметно в литературе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выразительно признание проявляется там, где персонажи тесно связаны и вынуждены быстро отвечать за свои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дружба чаще всего становятся фоном для откровенности, потому что именно там особенно важны доверие и прощение.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школьным художественным текстам и учебным примерам,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герою трудно признаться в правде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опасается наказания или осуждения и поэтому откладывает признание, надеясь, что ошибка останется незамеченной. Страх часто сильнее, чем желание сказать правду.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мешает гордость: персонаж не хочет выглядеть слабым, признать промах или потерять уважение. Внешнее спокойствие при этом скрывает внутреннее напряжение и тревогу.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— риск испортить отношения с близкими людьми. Герой боится, что после откровенности его не поймут, отвергнут или перестанут доверять.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произведениях такая ситуация помогает увидеть борьбу совести и страха: персонаж понимает, как надо поступить, но долго не решается сделать честный шаг.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молчания к признанию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развитие литературного конфликта от скрытности к откровенности и её последствиям.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характер персонажа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говорить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признаёт ошибку, показывает не слабость, а внутреннюю силу. Он готов назвать поступок своими словами и принять последствия без оправданий и хитрости.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не перекладывает вину на других и не прячется за случайностью. Такое поведение делает образ надёжным и вызывает уважение у читателя.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долго молчит, автор показывает его растерянность, боязнь осуждения или нравственную незрелость. Молчание становится важной частью раскрытия характера.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признание видно, кто из героев способен исправиться, а кто остаётся прежним. Именно откровенность часто становится началом личного взросления персонажа.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признания в литературных ситуациях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передать смысл признания и его эмоциональную силу.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короче признание, тем сильнее его эмоциональное воздействие на читателя и персонажей.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типичных формулировок по литературным ситуациям,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признание в литературе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слышны без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долго стоял у двери, опустив глаза, и только потом сделал шаг вперёд. Голос дрогнул на первом же слове, а пауза между фразами сказала больше, чем длинное объяснение. В этот момент стало ясно: признание даётся ему с трудом.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Молчание, которое меняет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сразу ответила на вопрос, лишь крепче сжала письмо и посмотрела в сторону. Слёзы не упали, но в неловкой тишине было видно, что решение уже принято. Даже без прямых слов читатель понимает её внутреннюю борьбу.
</a:t>
            </a:r>
            <a:endParaRPr lang="en-US" sz="13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литературное признание убедительным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Убедительное признание обычно звучит просто, без лишних украшений и попыток уйти от главного.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честность и готовность отвечать за поступок; расплывчатость ослабляет доверие к герою.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 анализу художественных эпизодов в школьной программе,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признания связана с жизнью читателя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сталкивается с ошибкой, спором или неловкой ситуацией и понимает, что молчание только усложняет отношения с одноклассниками или близкими.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ошибки, благодарности или уважения помогает восстановить доверие. Человек учится говорить прямо и бережно, не унижая другого.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показывают: откровенность требует смелости, но именно она делает человека ответственнее, честнее и внимательнее к чувствам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Признание: путь от скрытности к правде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 литературе раскрывает героя глубже, усиливает конфликт и ведёт сюжет к развязке. Через него особенно ясно видны совесть, страх, любовь, раскаяние и уважение к другому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2026-05-22T12:07:19Z</dcterms:created>
  <dcterms:modified xsi:type="dcterms:W3CDTF">2026-05-22T12:07:19Z</dcterms:modified>
</cp:coreProperties>
</file>