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«Собачье сердце»: сатира, наука и человек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науке, ответственности и цене вмешательства в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повесть Булгакова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в 1925 году, повесть сразу откликнулась на споры о науке, «переделке» человека и новом обществе. Она сочетает сатиру, фантастику и точное наблюдение за жизнью 1920-х годов.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1920-х годов как художественный фон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 послереволюционную Москву, где коммунальный быт, очереди и дефицит стали обычной частью жизни, а люди постоянно сталкиваются с теснотой и неустроенностью.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слышны грубая речь, споры, бюрократические требования и борьба за жильё; это создаёт ощущение города, в котором порядок ещё не сложился.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Преображенского резко отличается от этого мира: там есть чистота, достаток и привычка к правилам, поэтому контраст сразу обозначает главный конфликт повести.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43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24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92506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724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12356" y="1499146"/>
            <a:ext cx="279038" cy="3189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Преображенский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и врач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Филиппович — знаменитый хирург, для которого точность, опыт и профессиональная честность важнее красивых лозунгов и пустых обещаний.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Преображенский не любит принуждения и шаблонов, умеет думать самостоятельно и защищает право человека на личное пространство и достоинство.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ценит чистоту, вежливость, чёткий распорядок и уважение к чужому труду; именно так он строит и работу, и быт.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эксперимент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своей мудрости он решается на рискованный опыт, и Булгаков показывает: высокий ум не освобождает от ответственности за последствия.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Неидеальный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умён и убедителен, но бывает резким и самоуверенным, поэтому его образ сложнее простого положительного персонажа.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и превращение в Шарикова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Бездомный пёс голодает, мёрзнет и учится выживать среди людей, внимательно наблюдая за их поведением.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Преображенский пересаживает Шарику человеческие органы, надеясь добиться научного результата.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 поведение собаки быстро меняются: появляются человеческая речь, новые привычки и всё больше грубости.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человек оказывается агрессивным, ленивым и невежественным, а ожидаемое улучшение превращается в серьёзную проблему.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эксперимента и его последствия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М.А. Булгакова «Собачье сердце»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 Борменталь и научная ответственность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Борменталь — верный помощник Преображенского, который ведёт наблюдения и записи, внимательно замечая все изменения после операции.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напоминает, что в науке важны не только знания и смелость, но и осторожность, профессиональная этика и уважение к человеку.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образован, собран и не отделяет научный интерес от нравственного вопроса: любой опыт нужно оценивать по его последствиям, а не только по замыслу.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Швондер и домком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уверенно говорит о правах и обязанностях, но почти не думает о культуре, воспитании и ответственности за свои решения.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Преображенским показывает, как формальная власть может вторгаться в частную жизнь и усиливать общий конфликт в доме.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Швондер действует через собрания, бумаги и громкие слова, поэтому выглядит не как живой собеседник, а как представитель безличной системы.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главное — уравнять всех и подчинить правилам, даже если это нарушает личную свободу и спокойствие чужой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героев по важным признакам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статус героев, а их внутреннюю культуру, отношение к труду и умение отвечать за поступки.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знания и ответственность, тем устойчивее поведение; грубость и шаблонность ведут к конфликту.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М.А. Булгакова «Собачье сердце», 1925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грубость, невежество и хамство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высмеивает не только Шарикова и Швондера, но и привычки, которые разрушают нормальную жизнь: доносы, самоуверенность и командный тон без знаний.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сцены заседаний и бытовых споров кажутся лёгкими только на первый взгляд: за ними видно, как легко люди теряют уважение друг к другу.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делает повесть острой и запоминающейся, потому что комизм здесь постоянно соседствует с тревогой за порядок, культуру и человеческое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 подчинено распорядку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профессора живет по точному режиму: здесь тихо, чисто и все находится на своем месте. Даже мелкие детали — от мебели до обеда по часам — создают ощущение устойчивости и уверенности. Такой дом сразу показывает: хозяин привык к дисциплине и уважает границы других.
</a:t>
            </a:r>
            <a:endParaRPr lang="en-US" sz="1592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культуры среди городской неразберихи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стенами квартиры слышны шум, суета и грубость послереволюционной Москвы, а внутри сохраняются уют, порядок и хорошие манеры. Этот контраст особенно заметен в быту: в доме не терпят беспорядка, лишнего шума и вторжения. Именно поэтому квартира кажется защитой от хаоса улицы.
</a:t>
            </a:r>
            <a:endParaRPr lang="en-US" sz="1436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Преображенского как символ порядка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316092"/>
            <a:ext cx="4164900" cy="2468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повести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героев помогает увидеть их функции в сюжете и в раскрытии главных идей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образуют систему противопоставлений: знание, формальная власть, грубость и беззащитность помогают раскрыть главный смысл повести.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Булгаков. «Собачье сердце»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92" y="1798621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610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7660" y="2222047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14411" y="1820204"/>
            <a:ext cx="310200" cy="2757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ученого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что научное открытие нельзя отделять от последствий. Если исследователь не думает о результате, эксперимент может принести вред не только одному человеку, но и всем вокруг.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вмешательства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Шарика ставит вопрос: можно ли искусственно переделать живое существо. Повесть убеждает, что внешнее изменение не создает личность и не гарантирует нравственность.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становится личностью не сам по себе, а через труд, обучение и внутренние правила. Без этого новые возможности оборачиваются грубостью, капризами и разрушением порядка.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Шарикова во многом отражает окружение, в котором он оказывается. Среда усиливает в нем лень, агрессию и желание пользоваться правами без обязанностей.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Невежество и хамство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высмеивает людей, которые громко говорят о правде и справедливости, но не умеют отвечать за свои поступки. Такая духовная бедность делает общество уязвимым.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Противопоставления, на которых строится конфликт
</a:t>
            </a:r>
            <a:endParaRPr lang="en-US" sz="248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проходят через речь, поведение и обстановку, поэтому читатель сразу чувствует, где порядок, а где разрушение.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противоположности, тем сильнее сатирический эффект и яснее главная мысль о цене бездумного вмешательства.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М. А. Булгакова «Собачье сердце»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Булгакова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 создают ощущение реальной жизни. Еда, мебель, разговоры в квартире и поведение жильцов делают историю убедительной даже при фантастическом сюжете.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показывает их лучше любых длинных описаний. По словам персонажа легко понять, кто привык думать, кто повторяет лозунги, а кто просто грубит.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писателю говорить о серьезном через смешные ситуации. Читатель сначала улыбается, но затем замечает, что за шуткой скрыта тревога и опасность.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усиливает необычность событий и характеров. Превращение собаки в человека выглядит почти невероятно, но именно эта крайность делает сатиру яркой и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что спор о жилье превращается в спор о власти и праве распоряжаться чужой жизнью.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Булгаков. «Собачье сердце»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квартиры становятся в повести пространством постоянного столкновения интересов.
</a:t>
            </a:r>
            <a:endParaRPr lang="en-US" sz="5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разрастается конфликт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повести М. А. Булгакова «Собачье сердце»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речевые характеристики героев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Преображенского точна и уверена: он говорит логично, спокойно и с достоинством. По его словам сразу видно образование, опыт и привычку думать прежде, чем действовать.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Швондер разговаривает канцелярскими формулами и лозунгами, словно прячется за чужими правилами. Его речь звучит официально, но за ней мало живой мысли и личной ответственности.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Шариков говорит резко, неаккуратно и часто путает слова, что подчеркивает его духовную незрелость. Через речевые ошибки Булгаков показывает не только смешное, но и тревожное.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остается понятной современному читателю
</a:t>
            </a:r>
            <a:endParaRPr lang="en-US" sz="2085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узнают в повести знакомые ситуации: споры о правилах, ссоры из-за жилья, желание командовать и нежелание слышать других. Все это делает текст очень жизненным.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пишет о своем времени, но не ограничивается им. Его повесть помогает понять, почему уважение, труд и культура нужны любому обществу, независимо от эпохи.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поднят вечный вопрос: что делает человека человеком. Этот вопрос интересен и школьнику, и взрослому, потому что он связан с характером, совестью и умением отвечать за себя.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 легко знание превращается в опасность без нравственных правил. Поэтому рассказ о научном опыте читается не как старый сюжет, а как важное предупреждение.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«Собачьего сердца»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убеждает: человек не становится лучше только из-за внешних перемен. Без совести, воспитания и ответственности знание может обернуться хаосом, а наука — опасностью.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2026-05-19T07:28:31Z</dcterms:created>
  <dcterms:modified xsi:type="dcterms:W3CDTF">2026-05-19T07:28:31Z</dcterms:modified>
</cp:coreProperties>
</file>