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энергетического обмена для живых организмов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— основа всех процессов жизни, преобразуемая и используемая клеткой эффективно.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современные подходы к изучению обмена веществ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обмена веществ начались с открытий Лавуазье о дыхании и кислороде. Современная биохимия раскрыла механизмы клеточного дыхания и роль АТФ, а новые методы визуализации углубляют понимание живых систем.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энергетического обмена: определение и этапы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энергетического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включает реакции распада органических веществ с выделением энергии, необходимой для работы клетки. Это совокупность процессов, обеспечивающих жизнедеятельность и восстановление.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Подготовительный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молекулы пищи расщепляются на простые соединения — белки на аминокислоты, липиды на глицерин и жирные кислоты, углеводы на глюкозу. Это подготавливает их к дальнейшему метаболизму.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превращения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расщепления происходит гликолиз — частичный распад глюкозы в цитоплазме, а затем клеточное дыхание или брожение с образованием АТФ — универсального энергетического носителя.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1" y="1487300"/>
            <a:ext cx="200288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53685"/>
            <a:ext cx="242100" cy="19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АТФ в клетке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Поставка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обеспечивает быструю передачу энергии для биохимических реакций в клетке, гарантируя её жизнеспособность.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Активирует процессы переноса ионов и молекул через клеточные мембраны против градиента концентрации.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используется при построении белков, активируя аминокислоты и обеспечивая работу рибосом.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Мышечное сокращение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энергию для сокращения мышечных волокон, обеспечивая движение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 клетки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митохондрий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имеют двойную мембрану: внешнюю гладкую и внутреннюю с кристами, где происходят основные реакции выработки энергии.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синтезе АТФ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цикл Кребса и электрон-транспортная цепь создают до 95% клеточной АТФ, обеспечивая энергию для жизнедеятельности.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митохондрий варьируется в зависимости от энергозатрат тканей; мышечные и печеночные клетки содержат их больше всех.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энергетического обмена: подготовительный, гликолиз, дыхание или брожение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Подготовительный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белков, жиров и углеводов на аминокислоты, глицерин и глюкозу, что готовит их к дальнейшему метаболизму.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кислорода в цитоплазме глюкоза превращается в пируват с выделением небольшого количества АТФ.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или брожение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аэробных условиях пируват окисляется в митохондриях; при недостатке кислорода запускается брожение с меньшим выходом энергии.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Гликолиз: свойства, роль и значение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— базовый путь энергетического обмена в клетках, преобразующий глюкозу в пируват с выработкой 2 молекул АТФ. Этот процесс протекает в цитоплазме и не требует кислорода.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играет ключевую роль при дефиците кислорода, обеспечивая энергию анаэробно, а также подготавливает субстраты для последующего аэробного дыхания.
</a:t>
            </a:r>
            <a:endParaRPr lang="en-US" sz="1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эффективность: аэробное против анаэробного обмена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обеспечивает значительно больше энергии, что поддерживает сложные биологические функции и активность.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окисление существенно эффективнее анаэробного, обеспечивая организм энергией в 18–19 раз больше.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Campbell, 2022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 происходит в матриксе митохондрий и расщепляет пируват до CO2, высвобождая энергию для НАДН и ФАДН2.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Электрон-транспортная цепь, локализованная на кристах, использует перенос электронов для создания протонного градиента.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Протонный градиент движет синтез АТФ с помощью АТФ-синтазы, выдавая до 34 молекул АТФ на молекулу глюкозы.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дыхание: этапы и выход энергии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общей сложности полное окисление глюкозы сопровождается образованием воды и углекислого газа как побочных продуктов.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превращений в энергетическом обмене: от еды до энергии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последовательность превращений в метаболизме клетки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Брожение представляет собой анаэробный процесс, характерный для микробов и дрожжей, а также для мышечных клеток при недостатке кислорода, обеспечивая клеткам энергию без участия дыхания.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брожения — молочнокислое, в ходе которого накапливается лактат, и спиртовое, сопровождающееся образованием этанола и углекислого газа, что используется в пищевой промышленности и биотехнологии.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брожение обеспечивает лишь 2 молекулы АТФ на молекулу глюкозы, этот процесс жизненно важен для микроорганизмов и тканей в условиях кислородного дефицита.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Брожение: особенности и биологическое значение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анализ: гликолиз, дыхание, брожение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локализации, выходе АТФ и конечных продуктах трёх ключевых процессов энергетического обмена.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Наивысшая эффективность у аэробного дыхания, в то время как гликолиз и брожение обеспечивают меньший выход энергии, но важны при анаэробных условиях.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Raven, 2021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энергетического обмена в функционировании клетки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обеспечивает непрерывное снабжение клетки АТФ, необходимой для синтеза веществ, транспорта и работы мембран, а также для мышечного сокращения и других жизненно важных процессов.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выработке АТФ приводят к энергетическому дефициту, что вызывает угнетение функций клетки и может стать причиной её гибели, особенно в активных тканях организма.
</a:t>
            </a:r>
            <a:endParaRPr lang="en-US" sz="10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или анаболизм заключается в синтезе сложных биомолекул из простых, требуя затрат энергии, преимущественно АТФ, для построения клеточных структур и резервов.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пластического и энергетического обмена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или катаболизм включает расщепление веществ с выделением энергии, которая затем аккумулируется в молекулах АТФ и используется в клеточных процессах.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обмена тесно связаны и сбалансированы: пластический обеспечивает рост и восстановление, энергетический поддерживает работу и жизнедеятельность клетки.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743"/>
            <a:ext cx="3513000" cy="3324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регуляции энергетического обмена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379575" y="1852125"/>
            <a:ext cx="44943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осуществляется инсулином, который стимулирует синтез гликогена и ускоряет гликолиз, а также глюкагоном и адреналином, активирующими катаболизм для быстрой мобилизации энергии.
</a:t>
            </a:r>
            <a:endParaRPr lang="en-US" sz="1122" dirty="0"/>
          </a:p>
        </p:txBody>
      </p:sp>
      <p:sp>
        <p:nvSpPr>
          <p:cNvPr id="9" name="Text 3"/>
          <p:cNvSpPr txBox="1"/>
          <p:nvPr/>
        </p:nvSpPr>
        <p:spPr>
          <a:xfrm>
            <a:off x="4379575" y="3219281"/>
            <a:ext cx="44943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способствует мгновенному включению обменных реакций при стрессах и физических нагрузках, обеспечивая быстрое адаптивное изменение энергетического баланса.
</a:t>
            </a:r>
            <a:endParaRPr lang="en-US" sz="11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характеризуется снижением усвоения глюкозы тканями из-за недостатка инсулина, что приводит к хронической гипергликемии и нарушению энергетического обмена.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энергетического обмена: основные примеры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Лактатоцидоз развивается при накоплении молочной кислоты в крови, вызывая ацидоз и нарушая функционирование органов, часто связан с кислородным дефицитом тканей.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Митохондриальные болезни обусловлены генетическими дефектами, приводящими к снижению синтеза АТФ и проявляющиеся мышечной слабостью, неврологическими симптомами и органными нарушениями.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состояния отражают важность сохранения баланса энергетического обмена для функционирования организма и требуют комплексного медицинского подхода.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у растений, животных и бактерий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и фотосинтез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как автотрофы, преобразуют солнечную энергию в химическую в процессе фотосинтеза, обеспечивая себя и других органикой и энергией для жизнедеятельности.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и хемотрофы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энергию из готовых органических веществ, а хемотрофные бактерии добывают её из неорганических соединений, что отражает разнообразие энергетических стратегий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Удельная интенсивность обмена в различных тканях человека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энергетические затраты обусловлены интенсивной функцией и постоянной активностью органов, таких как мозг и печень, несмотря на их разную физиологическую роль.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 активной метаболической деятельностью требуют значительно больше энергии, что отражает особенности функциональных нагрузок и структуры тканей.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Guyton, 2020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 открытия в исследовании энергетического обмена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4273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2000-е: Позитронно-эмиссионная томография (ПЭТ)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ПЭТ позволило визуализировать метаболическую активность живых тканей, оценивать потребление глюкозы и выявлять патологии энергетического обмена.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708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2010-е: Масс-спектрометрия метаболитов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технология дала возможность всестороннего анализа продуктов обмена веществ, что улучшило понимание метаболических путей и их регуляции.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00648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Современность: Генетическая диагностика митохондриальных заболеваний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генетических методов выявления заболеваний связано с улучшением диагностики и персонализированным подходом в терапии метаболических нарушений.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56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Недавние исследования: Влияние физических нагрузок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Установлено, что регулярные упражнения способствуют оптимизации энергетического обмена и открывают новые пути лечебного воздействия при метаболических расстройствах.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фундаментальная роль энергетического обмена и пути развития науки
</a:t>
            </a:r>
            <a:endParaRPr lang="en-US" sz="2729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является краеугольным камнем жизни, а глубокое понимание и внедрение новых методов коррекции критически важны для борьбы с заболеваниями и улучшения здоровья человека.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2026-05-10T02:18:37Z</dcterms:created>
  <dcterms:modified xsi:type="dcterms:W3CDTF">2026-05-10T02:18:37Z</dcterms:modified>
</cp:coreProperties>
</file>