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индустриального к постиндустриальному обществу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общества от промышленного производства к инновационным сервисам и знаниям.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 сформировалось во время промышленной революции, изменив экономику и социальные структуры. Постиндустриальный переход начался в середине XX века с развитием автоматизации и цифровых технологий.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перемен: от индустрии к информации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индустриального общества было массовое промышленное производство с четкой стандартизацией и преобладанием физического труда на фабриках.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общество: основные черты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включала рабочих, инженеров и предпринимателей, формируя классический промышленный сектор и стабильные трудовые отношения.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отрасли: металлургия, машиностроение, добыча угля и нефти, текстиль, с долгосрочной занятостью и фиксированными контрактами.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сфера услуг и нематериальное производство, где знания и инновации являются главным ресурсом экономики.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Постиндустриальное общество: ключевые особенности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включают образование, информационные технологии, финансы, науку, медицину и творческие индустрии.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приобретают творчество, саморазвитие и персональная ответственность в процессе труда и оказания услуг.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 гибкие формы занятости и индивидуализация профессиональной деятельности, отражающие динамичную экономику.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перехода от индустриального к постиндустриальному обществу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технологические и социальные трансформации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индустриализации: урбанизация и образование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вызвала массовый приток населения в города и формирование новых рабочих районов. К 1850 году более половины населения Великобритании проживало в городах, что изменило социокультурный ландшафт.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миграция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транспортной инфраструктуры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строительство железных дорог и трамвайных линий обеспечило быстрое сообщение между промышленными центрами и пригородами, стимулируя экономический и социальный рост.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внедрение массового образования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системы массового школьного обучения и научных исследований, что способствовало формированию квалифицированной рабочей силы и развитию 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занятости в секторе услуг и информационной сфере отражает сдвиг к экономике знаний и цифровизации.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World Bank,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промышленного сектора сопряжено с расширением услуг и информационных технологий, формируя новую экономическую модель.
</a:t>
            </a:r>
            <a:endParaRPr lang="en-US" sz="113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структуры занятости в индустриальных странах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индустриальном обществе преобладали жёсткие иерархические структуры с централизованным администрированием и строгими регламентами труда.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управления и социальных институтов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Постиндустриальное общество внедряет сетевые структуры, горизонтальные связи и совместную работу в командах, повышая гибкость и адаптивность организаций.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эволюция от классических корпораций к инновационным ИТ-компаниям с гибкими методологиями управления и развитием креативных команд.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навыки в современной экономике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рынок требует не только специальных знаний, но и развитых социальных навыков, включая способность принимать решения, работать в команде и анализировать информацию.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и командная работа
</a:t>
            </a:r>
            <a:endParaRPr lang="en-US" sz="1491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Корпоративная культура инноваций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Компании, как Google и Tesla, активно развивают сотрудников, стимулируя инициативу, междисциплинарность и постоянное самообразование как ключ к конкурентоспособности.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перестаёт быть одноразовым этапом и становится непрерывным процессом для развития критического мышления и творческого подхода.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Возрастает значение высшего и специализированного образования как условия успешного трудоустройства и мобильности в 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Онлайн-обучение и образовательные платформы расширяют доступ к знаниям, делая процесс обучения более гибким и персонализированным.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сдвигается на развитие универсальных навыков, способствующих адаптации к быстро меняющемуся миру и новым профессиональным требованиям.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постиндустриальном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инновации: ИКТ, искусственный интеллект, биотехнологии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информационных сетей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Бурный рост интернета и мобильных технологий изменил способы коммуникации, обеспечив мгновенный доступ к информации и связь по всему миру в любое время.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искусственного интеллекта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применяется в медицине, финансах, производстве, помогая автоматизировать задачи, повышать точность и создавать новые продукты и услуги.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в биотехнологиях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в геномике и биоинженерии открывают новые возможности для медицины, сельского хозяйства и охраны окружающей среды.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объёмов данных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поток цифровой информации увеличился в 45 раз за десятилетие, что стимулирует развитие аналитики и новых технологий обработки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бизнеса: от фабрик к стартапам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стартапы активно внедряют инновации, меняя традиционные отрасли. Малые компании быстро адаптируются к изменяющимся рынкам, формируя новые бизнес-модели и конкуренцию.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стартапы как драйверы инноваций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значения массового производства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постиндустриальному обществу сопровождается снижением роли крупносерийного производства и смещением фокуса на индивидуальные и интеллектуальные продукты.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лаборатории и научные парки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кластеры и научные центры стали платформами для совместной разработки технологий, поддерживая сотрудничество между учёными и предпринимателями.
</a:t>
            </a:r>
            <a:endParaRPr lang="en-US" sz="11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технологий породило новые профессии: аналитики данных, IT-специалисты и дизайнеры цифровых продуктов востребованы на глобальном рынке труда.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рост фриланса и удалённой работы, что расширяет возможности занятости и способствует гибкости профессиональной деятельности в различных сферах.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Секция креативных индустрий, образования, экологии и медицины демонстрирует устойчивый спрос на высококвалифицированных и адаптирующихся специалистов.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 формы занятости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потребления: индивидуализация и сервисы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позволяют пользователям подстраивать сервисы под свои нужды: от стриминговых сервисов с индивидуальными плейлистами до онлайн-обучения с подбором тематики.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Персонализированные цифровые сервисы в повседневной жизни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рынка уникальных продуктов и дизайна
</a:t>
            </a:r>
            <a:endParaRPr lang="en-US" sz="148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всё чаще выбирают кастомизированные товары, например, одежду с уникальным дизайном, создаваемую через интернет-магазины с возможностью самостоятельного выбора параметров.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способствует культурному обмену, расширяя доступ к различным традициям, языкам и видам искусства, формируя глобальную мультикультурную среду.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и глобализация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блог-платформы позволяют людям из разных стран обмениваться творческим контентом и выражать свои культурные особенности.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происходит размывание традиционных границ и сосуществование локальных культур с инновационными глобальными трендами в едином медиапространстве.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разрыв усиливает неравенство в доступе к современным технологиям и образованию, создавая барьеры для определённых социальных и региональных групп.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проявляется в различиях цифровых навыков и доступности интернета, что требует политики повышения инклюзивности и равных возможностей для всех слоёв населения.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вызовы: неравенство и цифровой разрыв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потребления ресурсов свидетельствует о позитивных изменениях в сторону устойчивого развития и поддержки экологических стандартов производства.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уменьшился средний ежегодный рост потребления ресурсов благодаря внедрению экологических технологий и моделей циркулярной экономики.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ООН по устойчивому развитию, 2023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знаний становится необходимостью для поддержания конкурентоспособности на рынке труда и успешной адаптации к изменениям.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требования к профессиональному развитию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Гибкие навыки, включая умение работать в команде и управление проектами, приобретают всё большее значение в современной профессиональной среде.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становится базовым требованием для большинства профессий, обеспечивая эффективное применение новых технологий и инструментов.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карьерные траектории требуют от специалистов самодисциплины, инициативы и непрерывного самообразования в течение всей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киберпреступности требует повышения внимания к защите персональных данных и развитию комплексных систем безопасности в цифровой среде.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цифровой эпохи: информационная безопасность и медиаграмотность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медиаграмотности и критического мышления становятся необходимыми для оценки достоверности информации и противодействия фейковым новостям.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краж персональных данных свидетельствует о проблемах законодательства и необходимости международного сотрудничества в сфере кибербезопасности.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последствия социальных изменений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постиндустриальному обществу трансформирует экономику, культуру и образование, открывая новые возможности для саморазвития и устойчивого будущего с акцентом на знания и цифровые технологии.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2026-05-11T05:12:52Z</dcterms:created>
  <dcterms:modified xsi:type="dcterms:W3CDTF">2026-05-11T05:12:52Z</dcterms:modified>
</cp:coreProperties>
</file>