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image" Target="../media/image-1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2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Великое чувство в литературе: любовь и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7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книгах раскрывает характер человека, его выбор и верность близким.
</a:t>
            </a:r>
            <a:endParaRPr lang="en-US" sz="47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которая помогает понять героев
</a:t>
            </a:r>
            <a:endParaRPr lang="en-US" sz="1772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разговор о любви связан с дружбой, уважением и вниманием к близким. Через это чувство легче понять поступки героев и причины их решений в произведениях русских писателей.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875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50088" y="1295008"/>
            <a:ext cx="754800" cy="6709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26825" y="1285325"/>
            <a:ext cx="690300" cy="6903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71363" y="1285325"/>
            <a:ext cx="690300" cy="6903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83612" y="1328555"/>
            <a:ext cx="754800" cy="60384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24225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любви в литературе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40458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Привязанность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выражается как глубокая связь между людьми, когда герой дорожит другим человеком и не хочет его потерять.
</a:t>
            </a:r>
            <a:endParaRPr lang="en-US" sz="1223" dirty="0"/>
          </a:p>
        </p:txBody>
      </p:sp>
      <p:sp>
        <p:nvSpPr>
          <p:cNvPr id="21" name="Text 3"/>
          <p:cNvSpPr txBox="1"/>
          <p:nvPr/>
        </p:nvSpPr>
        <p:spPr>
          <a:xfrm>
            <a:off x="2149099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герой проявляет любовь делом: помогает, оберегает, утешает и поддерживает в трудный момент, а не только говорит о чувствах.
</a:t>
            </a:r>
            <a:endParaRPr lang="en-US" sz="1223" dirty="0"/>
          </a:p>
        </p:txBody>
      </p:sp>
      <p:sp>
        <p:nvSpPr>
          <p:cNvPr id="22" name="Text 4"/>
          <p:cNvSpPr txBox="1"/>
          <p:nvPr/>
        </p:nvSpPr>
        <p:spPr>
          <a:xfrm>
            <a:off x="3893612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Письма, признания и короткие реплики часто показывают искренность чувства. Через речь автор раскрывает, насколько герой честен и открыт.
</a:t>
            </a:r>
            <a:endParaRPr lang="en-US" sz="1223" dirty="0"/>
          </a:p>
        </p:txBody>
      </p:sp>
      <p:sp>
        <p:nvSpPr>
          <p:cNvPr id="23" name="Text 5"/>
          <p:cNvSpPr txBox="1"/>
          <p:nvPr/>
        </p:nvSpPr>
        <p:spPr>
          <a:xfrm>
            <a:off x="5638124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1202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помогает герою сохранять чувство несмотря на расстояние, испытания и сомнения. Она особенно заметна в трудных жизненных обстоятельствах.
</a:t>
            </a:r>
            <a:endParaRPr lang="en-US" sz="1202" dirty="0"/>
          </a:p>
        </p:txBody>
      </p:sp>
      <p:sp>
        <p:nvSpPr>
          <p:cNvPr id="24" name="Text 6"/>
          <p:cNvSpPr txBox="1"/>
          <p:nvPr/>
        </p:nvSpPr>
        <p:spPr>
          <a:xfrm>
            <a:off x="7382637" y="2334266"/>
            <a:ext cx="1356900" cy="18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характера
</a:t>
            </a:r>
            <a:pPr algn="ctr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проверяет человека: умеет ли он быть терпеливым, внимательным и справедливым, не причиняя боль тому, кто ему дорог.
</a:t>
            </a:r>
            <a:endParaRPr lang="en-US" sz="12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черты чаще всего связаны с любовью
</a:t>
            </a:r>
            <a:endParaRPr lang="en-US" sz="283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особенно заметны в поступках героев, а не только в их словах.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любовь чаще всего раскрывается через верность и заботу; именно они делают чувство устойчивым и настоящим.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обобщённым наблюдениям над школьными литературными произведениями и художественными текстами.
</a:t>
            </a:r>
            <a:endParaRPr lang="en-US" sz="1035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255" y="1157575"/>
            <a:ext cx="3344539" cy="325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как поддержка и забота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44925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нужен человек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044925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Любящий человек не оставляет другого одного в трудную минуту. Он поддерживает, ждёт и помогает делом, поэтому чувство становится заметным в поступках и ответственности.
</a:t>
            </a:r>
            <a:endParaRPr lang="en-US" sz="1598" dirty="0"/>
          </a:p>
        </p:txBody>
      </p:sp>
      <p:sp>
        <p:nvSpPr>
          <p:cNvPr id="7" name="Text 3"/>
          <p:cNvSpPr txBox="1"/>
          <p:nvPr/>
        </p:nvSpPr>
        <p:spPr>
          <a:xfrm>
            <a:off x="6573750" y="1969075"/>
            <a:ext cx="20331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такая любовь часто связана с домом, семейной близостью и доверием. Она создаёт ощущение тепла, в котором человек чувствует себя защищённым и нужным.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573750" y="1210961"/>
            <a:ext cx="2033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где сохраняется тепло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ответственность за свои поступки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9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чувство заставляет героя думать о последствиях своих решений. Он старается не ранить другого человека и понимает цену сказанному слову.
</a:t>
            </a:r>
            <a:endParaRPr lang="en-US" sz="1539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проверяет честность: умеет ли человек быть открытым, держать обещание и уважать чувства того, кто ему дорог. Именно это отличает серьёзное чувство от мимолётного настроения.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произведениях любовь часто становится нравственным испытанием. По тому, как герой ведёт себя в сложной ситуации, читатель судит о его характере.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880357"/>
            <a:ext cx="3982500" cy="1270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Любовь, дружба и влюблённость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эти понятия похожи и чем отличаются в литературе.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отличается от дружбы и влюблённости тем, что подтверждается временем, верностью и поступками.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литературоведческих признаков для школьного курса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тема любви в сюжете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ход событий в рассказах, повестях и лирике.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стихотворениях русских поэтов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любовь часто звучит светло и благородно: в ней важны искренность, достоинство и уважение к человеку, которому посвящены строки.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Тютчева это чувство связано с сильным внутренним волнением и тонкими переживаниями, когда радость и тревога почти неразделимы.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Некрасова любовь нередко соединяется с состраданием и душевной силой; в поэзии она часто сопровождается образами природы, памяти и ожидания.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6899" y="-125"/>
            <a:ext cx="458595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5992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любимого человека в произведениях
</a:t>
            </a:r>
            <a:endParaRPr lang="en-US" sz="2133" dirty="0"/>
          </a:p>
        </p:txBody>
      </p:sp>
      <p:sp>
        <p:nvSpPr>
          <p:cNvPr id="5" name="Text 1"/>
          <p:cNvSpPr txBox="1"/>
          <p:nvPr/>
        </p:nvSpPr>
        <p:spPr>
          <a:xfrm>
            <a:off x="943550" y="1425375"/>
            <a:ext cx="5330400" cy="12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 любимого человека через взгляд, голос, письмо, жест или молчание. Эти детали помогают передать искренность чувства точнее, чем длинное описание внешности.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43550" y="3026375"/>
            <a:ext cx="3450600" cy="16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автора важнее доброта, честность, скромность и умение сочувствовать. Поэтому образ любимого человека запоминается не красотой, а внутренним достоинством и теплом.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ценятся в литературном герое
</a:t>
            </a:r>
            <a:endParaRPr lang="en-US" sz="276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черты делают героя надёжным другом, спутником и защитником в трудный момент.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месте стоят нравственные качества: верность, доброта и искренность. Именно они создают доверие к герою.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школьного анализа художественных произведений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любви в литературе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особенно заметна тогда, когда героев разделяют расстояние и долгие ожидания. В таких ситуациях проверяются терпение, верность и умение хранить чувство без громких слов.
</a:t>
            </a:r>
            <a:endParaRPr lang="en-US" sz="1567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Недопонимание и обида показывают, насколько человек умеет слушать другого. Если герой думает только о себе, чувство быстро слабеет и перестаёт быть опорой.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и жизненные перемены требуют выбора. Одни персонажи становятся взрослее, учатся отвечать за свои решения и поддерживать близкого человека не на словах, а в деле.
</a:t>
            </a:r>
            <a:endParaRPr lang="en-US" sz="1567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Гордость, страх и эгоизм часто мешают сохранить любовь. Поэтому в литературе особенно ценится способность беречь достоинство другого и не разрушать доверие в тяжёлый момент.
</a:t>
            </a:r>
            <a:endParaRPr lang="en-US" sz="1567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5220" y="1128900"/>
            <a:ext cx="4354760" cy="1735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разрушает чувство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9340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чувство разрушают не события, а поведение человека. Открытость и уважение помогают сохранить отношения.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971500" y="4463750"/>
            <a:ext cx="51786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мотивам школьного разбора литературных произведений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0875" y="3111900"/>
            <a:ext cx="3583200" cy="10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черты характера чаще всего ведут к утрате доверия и близости.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240603"/>
            <a:ext cx="3595800" cy="31673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как знак любви и ожидания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105440" y="1386398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 литературе помогает герою сказать то, что трудно произнести вслух. В нём слышны надежда, признание и искреннее волнение, поэтому оно становится особенно важной деталью сюжета.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105440" y="3050973"/>
            <a:ext cx="45384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письмо передаёт не только чувства, но и время ожидания. Оно хранит память о человеке, напоминает о разлуке и показывает, как сильно герой дорожит ответом.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чувства к поступку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внутреннее чувство проходит путь до конкретного действия героя.
</a:t>
            </a:r>
            <a:endParaRPr lang="en-US" sz="1521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375" y="1337783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9575" y="1371330"/>
            <a:ext cx="754800" cy="6038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69813" y="1371330"/>
            <a:ext cx="754800" cy="60384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452263" y="1328100"/>
            <a:ext cx="690300" cy="6903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06100" y="363625"/>
            <a:ext cx="81318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семье и к близким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17" name="Text 2"/>
          <p:cNvSpPr txBox="1"/>
          <p:nvPr/>
        </p:nvSpPr>
        <p:spPr>
          <a:xfrm>
            <a:off x="498963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24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семье выражается в ежедневной помощи, внимании и готовности разделить заботы. Именно дома ребёнок учится благодарности, терпению и уважению к старшим.
</a:t>
            </a:r>
            <a:endParaRPr lang="en-US" sz="1244" dirty="0"/>
          </a:p>
        </p:txBody>
      </p:sp>
      <p:sp>
        <p:nvSpPr>
          <p:cNvPr id="18" name="Text 3"/>
          <p:cNvSpPr txBox="1"/>
          <p:nvPr/>
        </p:nvSpPr>
        <p:spPr>
          <a:xfrm>
            <a:off x="2649379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родных
</a:t>
            </a:r>
            <a:pPr algn="ctr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52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родителями, бабушкой и дедушкой, братом и сестрой учат слышать другого человека. В литературе это помогает показать тепло, доверие и единство семьи.
</a:t>
            </a:r>
            <a:endParaRPr lang="en-US" sz="1252" dirty="0"/>
          </a:p>
        </p:txBody>
      </p:sp>
      <p:sp>
        <p:nvSpPr>
          <p:cNvPr id="19" name="Text 4"/>
          <p:cNvSpPr txBox="1"/>
          <p:nvPr/>
        </p:nvSpPr>
        <p:spPr>
          <a:xfrm>
            <a:off x="4799438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1227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27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близкие поддерживают друг друга, даже трудные дела становятся легче. Такой поступок показывает не только доброту, но и настоящую ответственность за родного человека.
</a:t>
            </a:r>
            <a:endParaRPr lang="en-US" sz="1227" dirty="0"/>
          </a:p>
        </p:txBody>
      </p:sp>
      <p:sp>
        <p:nvSpPr>
          <p:cNvPr id="20" name="Text 5"/>
          <p:cNvSpPr txBox="1"/>
          <p:nvPr/>
        </p:nvSpPr>
        <p:spPr>
          <a:xfrm>
            <a:off x="6949490" y="2360099"/>
            <a:ext cx="1695600" cy="18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Чуткость и уважение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38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близким не требует громких слов. Она видна в заботливом тоне, внимательном отношении и умении не ранить того, кто рядом каждый день.
</a:t>
            </a:r>
            <a:endParaRPr lang="en-US" sz="13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3200" y="1304528"/>
            <a:ext cx="3569400" cy="22922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1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любовь проявляется в жизни школьника
</a:t>
            </a:r>
            <a:endParaRPr lang="en-US" sz="2821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315950"/>
            <a:ext cx="3780600" cy="158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 чувство заметно не в редких событиях, а в обычных делах: разговоре, помощи, ожидании и совместном времени.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37150" y="3306200"/>
            <a:ext cx="3780600" cy="9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проявлений любви связано с семьёй и друзьями. Значит, чувство формируется прежде всего в повседневном общении.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068950" y="3932454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результатам обобщения повседневных жизненных ситуаций школьника
</a:t>
            </a:r>
            <a:endParaRPr lang="en-US" sz="1271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 литературе показывает человека с лучшей стороны. Она делает героя внимательнее, добрее и способным думать не только о себе, но и о другом.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чувство нельзя проверить одним красивым признанием. Оно раскрывается через время, испытания и поступки, которые показывают верность, терпение и уважение.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герои ценны не внешним блеском, а внутренними качествами. Честность, забота и готовность понять другого человека делают их по-настоящему значимыми.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такие произведения, школьник учится замечать чувства людей вокруг. Тема любви помогает лучше понимать себя, семью, друзей и собственные решения.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50" y="1722228"/>
            <a:ext cx="3982500" cy="158714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примеры темы любви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53575" y="1245101"/>
            <a:ext cx="3693300" cy="17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напоминает, как тема любви раскрывается в известных произведениях русской литературы.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853575" y="3326050"/>
            <a:ext cx="3693300" cy="10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любовь связана не только с переживанием, но и с характером героя. Особенно важны верность, ответственность и человечность.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28750" y="4079490"/>
            <a:ext cx="3537900" cy="3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7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любовь узнаётся по поступкам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великое чувство раскрывается через верность, заботу и честный выбор. Оно помогает героям взрослеть, преодолевать испытания и оставаться человечными даже в сложных обстоятельствах.
</a:t>
            </a:r>
            <a:endParaRPr lang="en-US" sz="427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2026-05-18T18:29:50Z</dcterms:created>
  <dcterms:modified xsi:type="dcterms:W3CDTF">2026-05-18T18:29:50Z</dcterms:modified>
</cp:coreProperties>
</file>