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России в современную эпоху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она формируется на стыке исторической памяти, религиозного возрождения, традиций и новых ценностей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общественный контекст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в 1991 году государственная политика стала иной: расширялись права верующих, шло восстановление храмов и духовных школ. Конституция 1993 года закрепила свободу совести и равенство религий, но самоидентификация не всегда совпадает с регулярной практикой.
</a:t>
            </a:r>
            <a:endParaRPr lang="en-US" sz="83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духовной жизни общества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включает религиозные убеждения и моральные нормы, но также охватывает культуру, образование, искусство и общественные идеалы. В ней переплетаются прошлое, ценности и смысловые ориентиры.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России духовность заметна в церковной и семейной традиции, благотворительности, школьных программах и публичных дискуссиях о добре, ответственности и справедливости. Важны и памятные даты, объединяющие людей.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духовная сфера не сводится только к религии: даже в светских формах человек делает нравственный выбор. Так формируется индивидуальная позиция и общая культура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духовной идентичности 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самоописание и реальное участие: регулярность богослужений и вовлеченность в приходскую жизнь у разных групп существенно различаются.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многоуровневость: «духовная карта» страны состоит не только из религий, но и из культурной принадлежности и нерелигиозных мировоззрений.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2010 года (самоидентификация); доли приведены как иллюстративное обобщение к структуре самоопределения, при необходимости уточняются по конкретной методике исследования.
</a:t>
            </a:r>
            <a:endParaRPr lang="en-US" sz="6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в общественной жизни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институтов и приходской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остается одним из самых заметных институтов духовной жизни. После 1990-х годов активно восстанавливались храмы, открывались монастыри и духовные учебные заведения, развивались воскресные школы.
</a:t>
            </a:r>
            <a:endParaRPr lang="en-US" sz="903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служение и работа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участвует в социальной помощи: поддерживает семьи, работает с молодежью, развивает благотворительные проекты и добровольческие инициативы. Отдельное направление — помощь людям в учреждениях закрытого типа.
</a:t>
            </a:r>
            <a:endParaRPr lang="en-US" sz="9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религии России и их региональное распространение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традиционные конфессии по регионам, ключевым институтам, формам общинной жизни и примерам молодежного участия.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таблицы: духовная жизнь России многоконфессиональна, а формы общинной жизни и вовлеченность молодежи имеют региональные особенности.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региональному распространению традиционных религий; для точных количественных показателей требуется привязка к конкретным исследованиям
</a:t>
            </a:r>
            <a:endParaRPr lang="en-US" sz="6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главный носитель ценностей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остается ключевым пространством передачи нравственных норм: представлений о долге, уважении к старшим и памяти о предках. Здесь формируются первые модели поведения и ответственности.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культурной традиции особенно ценятся дети, здоровье, взаимопомощь, справедливость и личная ответственность. Эти ориентиры закрепляются не лозунгами, а ежедневными поступками.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праздники, совместные ритуалы, рассказы о родословной и память о военном прошлом связывают личную биографию с историей страны. Так ценности становятся внутренним опытом.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духовные ориентиры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влияний из семьи, школы, традиции, культуры и личного опыта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пространство духовного опыта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сохраняют историческую память и ставят нравственные вопросы. Произведения о цене жизни, выборе, совести и достоинстве помогают обсуждать прошлое и настоящее без равнодушия.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экран дают образные ответы на сложные ситуации: как поступать, когда трудно. Через судьбы героев подростки учатся различать ответственность и самооправдание.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делают историю «видимой» и переживаемой. Они объединяют поколения: от школьного проекта до семейного посещения и обсуждения увиденного вместе.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публичные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фестивальные события формируют общий эмоциональный язык. В XXI веке культурные проекты не только просвещают, но и помогают людям сопереживать и понимать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возрождение после 1990-х годов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затронул не только храмы и монастыри, но и духовные учебные заведения, церковные издания, а также интернет-ресурсы для просвещения и 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изменения в целом опережали формирование устойчивой повседневной религиозности, а интерес общества к религиозной тематике усиливался в 2000–2020-е.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динамике религиозной сферы; точные линии требуют данных конкретных статистических рядов и методик.
</a:t>
            </a:r>
            <a:endParaRPr lang="en-US" sz="6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 поиск смыслов: как ценности «собираются» в реальной жизни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как практическая нравственность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из школьного отряда проводят сборы для семей в трудной ситуации и помогают пожилым соседям. Они учатся не только «добрым делам», но и ответственности: договариваться, планировать время, доводить помощь до результата. Важно, что ценность проявляется в действиях, а не в лозунге.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Психология, саморазвитие и разговор о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старшеклассники изучают психологию, читают интервью и смотрят лекции о личных границах, тревоге и смыслах. Для части это становится мостом к разговору о внутренней дисциплине и достоинстве: как поступать честно, когда выбор кажется сложным. Религия при этом может быть как источником, так и продолжением размышлений.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музеи: духовность через культуру и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форумах и музейных программах молодежь обсуждает историю, память о войне, темы милосердия и справедливости. Там легче «примерить» ценности к современности: не пересказывать, а задавать вопросы и спорить корректно. Такая форма общения помогает соединить традицию с личной позицией.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770" y="1157375"/>
            <a:ext cx="722846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духовной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типичные вызовы и их возможные последствия, показывая, что свободе совести нужна образованность, критическое мышление и ответственность.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духовная сфера требует не только свободы, но и навыков осмысленного выбора — через знание традиций, дисциплину мышления и ответственное 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проблематики на основе описательного анализа (без привязки к одному опросу).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служение и милосердие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фонды и церковные добровольцы поддерживают тех, кому трудно: больных, пожилых, детей-сирот, людей с ограниченными возможностями и малоимущих.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Сестричества милосердия, поисковые отряды и партнерские общественные инициативы помогают там, где важны регулярность, забота и доверие между людьми.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Волонтерская работа часто превращается в форму личной дисциплины: учит не проходить мимо, планировать помощь и сохранять человеческое достоинство получателя.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служение соединяет религиозные мотивы и гражданскую активность, делая нравственный выбор видимым в поступках, а не только в декларациях.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значимые для разных поколений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совпадения ценностей у поколений обычно выше, чем кажется: различаются не «сами» ценности, а их приоритеты и способы достижения.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акцентов снижает риск конфликта, если вести разговор о смыслах, а не о «правильности» выбора.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иллюстрация по описанию различий акцентов; без привязки к конкретной статистике (для сохранения корректности данных).
</a:t>
            </a:r>
            <a:endParaRPr lang="en-US" sz="6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 новые формы религиозности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Онлайн-трансляции служб, просветительские каналы, подкасты и электронные библиотеки расширили доступ к религиозному знанию, позволяя учиться и обсуждать традицию из разных точек.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риски манипуляции: псевдодуховные практики и искаженные трактовки быстро распространяются, а вера нередко превращается в набор фрагментов без общинной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 повседневности сосуществуют живая традиция и медиатизированные формы религиозности: цифровой формат помогает ориентироваться, но требует критического отношения и проверки смыслов.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баланс между государством и свободой совести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гарантии и взаимодействие институтов в сфере мировоззрения и религии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праздники и символы единства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Общенациональные и религиозные праздники соединяют личные воспоминания с историей страны. День Победы, Пасха, Рождество, Курбан-байрам, Ураза-байрам и памятные даты о трагедиях ХХ века объединяют людей через общий смысл.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Мемориалы, городские мероприятия, семейные традиции и межконфессиональные встречи создают пространство совместной памяти. Такое «культурное присутствие» помогает сохранять уважение к различиям и общую человеческую солидарность.
</a:t>
            </a:r>
            <a:endParaRPr lang="en-US" sz="9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разнообразие духовной жизни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Поволжье, на Северном Кавказе, в Сибири и на Урале по-разному сочетаются религиозные традиции, этнокультурная среда и формы общинности: где-то сильнее историческая традиция, где-то заметнее влияние городской культуры и светских ценностей.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отражаются в языке символов и практик: как отмечают праздники, как устроено взаимодействие внутри общины и как поддерживаются традиции в повседневности.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вовлеченности верующих и формы участия молодежи тоже различаются. На одних территориях инициативы ближе к приходской жизни, на других — к культурным проектам, волонтерству и общественным дискуссиям.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и межкультурное общение: одни регионы чаще живут в режиме повседневного соседства разных традиций, другие — в большей связке религии с местной историей и локальной идентичностью.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тенденции современной духовной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не отменяют друг друга: религиозное наследие и светские гуманистические практики развиваются параллельно, образуя многослойную картину духовной сферы.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усиливаются традиции, диалог и волонтерство, а цифровизация ускоряет доступ к информации, возрастает ценность критического мышления и ответственного участия.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представление тенденций по описанию слайд-сторителлинга; без привязки к конкретной измерительной статистике.
</a:t>
            </a:r>
            <a:endParaRPr lang="en-US" sz="6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преемственность, разнообразие и выбор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духовная жизнь России соединяет историческую преемственность, религиозное возрождение, культурное наследие и новые формы солидарности. Наиболее важны свобода совести, многоконфессиональность, региональная специфика и способность общества сохранять нравственные ориентиры.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2026-05-11T13:11:40Z</dcterms:created>
  <dcterms:modified xsi:type="dcterms:W3CDTF">2026-05-11T13:11:40Z</dcterms:modified>
</cp:coreProperties>
</file>