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 алгебре 8 класса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дроби, знаки и вычисления объединяются в одну систему.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описывать температуру ниже нуля, долги, части величины и координаты. Без них невозможно уверенно сравнивать числа, решать уравнения и выполнять алгебраические вычисления.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рациональные числа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Рациональным называют число, которое можно представить как a/b, где a и b — целые числа, а b не равно нулю. Такая запись задаёт одно и то же число разными способами.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дробью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относятся 7, -3, ½, -5/4, 0, 2,75 и -0,6. Важно, что здесь встречаются и целые числа, и дроби, и десятичные записи.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курса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конечное десятичное число и любое периодическое десятичное число является рациональным. Это удобно, потому что такие записи можно точно перевести в дробь и обратно.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формы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рационального числа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не является ни положительным, ни отрицательным. Оно служит точкой отсчёта, относительно которой сравнивают все остальные числа и определяют их знак.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нуля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числа важен не только в записи, но и в содержании задачи. Он показывает направление изменения, положение на прямой и смысл результата вычисления.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как смысл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расположены слева от нуля. Они помогают записывать температуру ниже нуля, долг, убыток, глубину ниже уровня отсчёта и отрицательные координаты.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меньше нуля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 находятся правее нуля на числовой прямой. В задачах они часто обозначают прибыль, подъём, рост температуры или положительное расстояние от выбранной точки.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больше нуля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числа, отрицательные числа и ноль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отдельные классы, а разные способы записи чисел внутри одного множества.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объединены общим свойством: любое указанное число можно выразить через рациональную запись.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«Рациональные числа», 8 класс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рациональных чисел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одно рациональное число может иметь дробную и десятичную форму, не меняя своего значения.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меняется, а значение остаётся тем же; это помогает свободно переходить между формами числа.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 в разных записях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двух отрицательных чисел больше то, у которого модуль меньше. Например, -2 больше, чем -5, потому что оно ближе к нулю.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отрицательных числа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удобно использовать при сравнении температур, высот, денежных значений и координат, где важно не только число, но и его положение относительно нуля.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большее число всегда находится правее меньшего. Это правило остаётся верным для целых чисел, дробей и десятичных записей.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расположения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положительное число больше нуля, а любое отрицательное число меньше нуля. Поэтому знак сразу показывает, с какой стороны от начала отсчёта расположено число.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рациональных чисел на числовой прямой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увидеть не только порядок чисел, но и расстояние между ними.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точка, тем больше число; между любыми двумя рациональными числами всегда найдётся ещё одно.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числовой прямой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на числовой прямой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как далеко число находится от нуля на числовой прямой. Поэтому |5| и |-5| равны 5: важна не сторона, а расстояние.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нуля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оценить, какое из двух чисел дальше от нуля и насколько одно значение отличается от другого, независимо от его знака.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не может быть отрицательным. Для любого числа он даёт ноль или положительное значение, что удобно при измерении отклонений и сравнении результатов.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неотрицателен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и его смысл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знаках чисел и сравнении их модулей.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рациональные числа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вычитание удобно видеть как шаг влево. Если из числа вычесть положительное, точка смещается к меньшим значениям. Если вычитается отрицательное число, движение меняется на противоположное и результат увеличивается.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как движение по прямой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вычитание можно заменить сложением противоположного числа: a-b = a+(-b). Это правило снимает лишние трудности со знаками и делает вычисления понятными, особенно когда в выражении встречаются отрицательные числа и скобки.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число помогает упростить действие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рациональных чисел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выражения с рациональными числами. Они показывают, как работают знаки и как меняется результат при сложении и вычитании.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знаках модули складываются, при разных — вычитаются. В вычитании второй компонент всегда заменяется противоположным числом.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«Сложение и вычитание рациональных чисел»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случаи сложения и вычитания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 делении знак ответа зависит от знаков чисел. Одинаковые знаки дают положительный результат, а разные — отрицательный. Это правило работает во всех задачах без исключения.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нужны при решении уравнений, работе с координатами и вычислениях с температурой или долгом. Ошибка в знаке сразу меняет ответ, поэтому важно проверять каждый шаг.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на нуль нельзя, потому что такое действие не имеет смысла. При этом 0:a равно 0 для любого ненулевого a, так как ноль, разделённый на число, остаётся нулём.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делении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правило легко на примерах: (-3)·(-2)=6, 4·(-5)=-20, (-12): 3=-4, (-15): (-5)=3. Сначала определяют знак, затем выполняют само действие с модулями.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рациональных чисел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важен не только сам знак, но и сочетание двух знаков в действии. Это помогает быстро выбирать ответ без лишних вычислений.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 ведут к положительному результату, разные — к отрицательному. Для деления действует то же правило, что и для умножения.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при умножении и делении рациональных чисел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при умножении и делении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десятичные дроби всегда рациональны, потому что их можно представить в виде обыкновенной дроби. Например, 0,75 равно ¾, а 1,25 равно 5/4.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запись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периодическая десятичная дробь тоже является рациональным числом. Повторяющаяся часть позволяет записать её в виде дроби, как в примерах 1,2(3) = 37/30 и 0, (6) = 2/3.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запись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запись не заканчивается и не повторяется, представить число в виде дроби a/b невозможно. Поэтому π и √2 не относятся к рациональным числам, хотя они часто встречаются в задачах.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 проста: есть конечная запись или повторяющийся период — число рациональное. Если десятичная запись бесконечна и не образует период, число относится к иррациональным.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признак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дроби и периодические записи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виде записи числа и возможности представить его как дробь a/b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числа на рациональность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−12 °C, важно понимать не только число, но и его знак. Отрицательное значение показывает, что температура ниже нуля, а значит, сравнивать её нужно с учётом положения на шкале.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температура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карте, оси координат и в задачах на движение рациональные числа описывают положение и расстояние. Координата −4, скорость 2,5 м/с или длина 1,5 м — всё это привычные школьные примеры.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измерения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помогают считать скидки, долги и сдачу. Если товар подешевел на 15%, а на счёте есть задолженность 300 рублей, знак числа сразу показывает, что происходит с суммой.
</a:t>
            </a:r>
            <a:endParaRPr lang="en-US" sz="115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деньги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 жизни школьника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 отличие двух групп чисел: возможность записать число в виде дроби и характер его десятичной записи.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имеют дробную форму или повторяющуюся десятичную запись. Иррациональные не выражаются дробью a/b и не имеют периода.
</a:t>
            </a:r>
            <a:endParaRPr lang="en-US" sz="1199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определению рациональных и иррациональных чисел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числа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знак числа принимают за знак действия и теряют смысл выражения. Чтобы не ошибиться, сначала определяют само число, а затем отдельно учитывают его знак и модуль.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знаком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бесконечная десятичная дробь рациональна. Если запись бесконечна и не повторяется, например у π или √2, число относится к иррациональным.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 десятичной записью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нельзя просто отнимать числа по отдельности, если второй компонент отрицательный. Его нужно заменить противоположным числом, иначе ответ получится неверным.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правило вычитания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пытаются разделить число на ноль, но такое действие не определено. В алгебре это сразу делает выражение ошибочным, поэтому знаменатель всегда проверяют в первую очередь.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нуль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считать, что -5 больше, чем -2, потому что 5 больше 2. На числовой прямой больше то отрицательное число, которое ближе к нулю.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сравнение отрицательных чисел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рациональными числами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числа: общий взгляд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объединяют целые числа, дроби и десятичные записи в одну удобную систему. Умение сравнивать их, понимать знаки и выполнять действия помогает уверенно решать алгебраические задачи.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2026-05-29T14:33:05Z</dcterms:created>
  <dcterms:modified xsi:type="dcterms:W3CDTF">2026-05-29T14:33:05Z</dcterms:modified>
</cp:coreProperties>
</file>