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в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персонажи раскрывают сюжет, конфликт и авторскую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героев помогает читать текст внимательнее: видеть, кто двигает сюжет, кто помогает раскрыть конфликт и какие качества автор считает важными для оценки поступков.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типы героев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герои по роли, поступкам и авторской оценке.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героя определяется не только местом в сюжете, но и поступками, речью, отношением к другим и авторской оценкой.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героев и их признаки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находится в центре событий: именно с ним связан основной конфликт, через него проходят испытания, важный выбор и заметные внутренние перемены.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сильнее других влияет на развитие сюжета, потому что его решения меняют ход событий и помогают понять тему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это Гринёв в «Капитанской дочке», Герасим в «Муму», Вася в «Белом пуделе», Иван-царевич в народных сказках.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герои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рядом с главным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ведут сюжет, но сразу создают фон событий и помогают увидеть, в какой ситуации оказался главный персонаж.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или противодействие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могут советовать, предупреждать, помогать или спорить, из-за чего конфликт становится яснее и объёмнее.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показывает верность, а Швабрин усиливает напряжение и подчёркивает нравственный выбор Гринёва.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герои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персонаж помогает слабым, держит слово и не отступает от нравственных правил. Его поступки вызывают доверие, потому что он действует честно и ответственно, даже если это требует смелости и самообладания.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выбирает совесть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доброго поступка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такой герой часто защищает других и не боится испытаний. Василиса Премудрая, добрый солдат и Гринёв показывают, что доброта в литературе связана не со слабостью, а с внутренней стойкостью.
</a:t>
            </a:r>
            <a:endParaRPr lang="en-US" sz="113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становится примером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положительный образ проявляется не во всём произведении, а в отдельном эпизоде. Том Сойер может ошибаться, но в важных моментах умеет помочь другим и взять ответственность за своё решение.
</a:t>
            </a:r>
            <a:endParaRPr lang="en-US" sz="11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герой нарушает моральные нормы, обманывает и использует силу или хитрость, чтобы добиться выгоды для себя.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герои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становится источником конфликта, потому что мешает справедливому исходу и создаёт опасность для других персонажей.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этот тип узнаётся в образах Кощея Бессмертного и Бабы-яги как противника героя, а также в других враждебных персонажах.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примером служит Швабрин: ему свойственны зависть, корысть и жестокость по отношению к окружающим.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герой сочетает достоинства и слабости, поэтому выглядит правдоподобно: он может быть смелым и талантливым, но одновременно упрямым или эгоистичным.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герои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особенно интересен, когда автор показывает внутреннюю борьбу, сомнения и ошибки, а не только одно яркое качество характера.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черты помогают увидеть, что человек в литературе не бывает абсолютно одинаковым в разных ситуациях: он может поступать достойно и спорно.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определить роль персонажа в произведении.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признаку героя не определяют: важнее, какие черты повторяются в его поступках и как они сочетаются между собой.
</a:t>
            </a:r>
            <a:endParaRPr lang="en-US" sz="129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доброта и ответственность чаще связаны с положительным образом, а хитрость и эгоизм — с отрицательным; сочетание разных качеств указывает на сложный характер.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и их связь с типом персонажа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испытания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почти всегда проходит проверку делом: отправляется в опасный путь, выдерживает трудности и доказывает свою готовность действовать ради справедливого исхода.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и волшебные знаки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нередко помогают чудесные предметы, животные или добрые советчики. Эти детали подчёркивают, что в сказке добро поддерживается не случайно, а по праву.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нравственный выбор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сказочного героя строится на отчётливых качествах: смелости, доброте, вере в справедливость и решимости победить зло, которое обычно показано резко и контрастно.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 повести герой чаще похож на обычного человека: он сомневается, ошибается, переживает и постепенно понимает, как нужно поступить в трудной ситуации.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раскрывается через конкретные детали: что он говорит, как ведёт себя с людьми, какие решения принимает и чему учится по ходу событий.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образы Герасима, Гринёва, Алёши Пешкова и Васи из «Белого пуделя» помогают увидеть тему взросления, ответственности и нравственного выбора.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и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рассказчик не просто сообщает факты, а передаёт своё отношение к ним, поэтому текст становится эмоциональнее и субъективнее.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повествование более личным: читатель видит события только через память, чувства и понимание самого героя.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повествование от первого лица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 и литературный конфликт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 появляется там, где путь главного героя сталкивается с преградой. Это может быть прямой враг, соперник или персонаж, который отстаивает несправедливые правила и мешает правде выйти на первый план.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встречает сопротивление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конфликт становится заметнее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противопоставлении героев строятся самые напряжённые эпизоды. Чем сильнее различаются их взгляды, тем яснее раскрываются честь, верность, ответственность и цена выбора, который делает персонаж.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противник важен для смысла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 нужен не только для острого сюжета. Через него автор показывает, к чему приводят зависть, корысть и жестокость, а также проверяет нравственную силу главного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детали помогают увидеть характер героя и отношение автора к нему.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не одной чертой, а совокупностью деталей: действие, слово, внешность и окружение вместе создают полноценный образ.
</a:t>
            </a:r>
            <a:endParaRPr lang="en-US" sz="115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раскрывает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героя в ходе сюжета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предстаёт с привычными качествами, но ещё не понимает всех последствий своих поступков и не всегда готов к испытанию.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заставляют его сомневаться, бояться или действовать неправильно. Через ошибки автор показывает слабость характера и точку его развития.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сталкивается с трудной ситуацией, где нужно выбрать между выгодой и совестью, страхом и смелостью, молчанием и поступком.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произведения видно, чему герой научился. Его итоговое состояние помогает понять идею текста и значение пережитого опыта.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конкретное произведение, а обобщённое сравнение качеств, которые чаще всего отмечают при анализе литературных героев.
</a:t>
            </a:r>
            <a:endParaRPr lang="en-US" sz="111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теории литературы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черты обычно преобладают у главных и симпатичных персонажей, а отрицательные качества выделяют противников и сложных смешанных героев.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встречаются у героев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кто действует честно, а кто выбирает обман или корысть. На контрасте поступков особенно ясно проявляется авторская оценка персонажей.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речи и манере поведения показывает воспитание, характер и отношение к людям. Даже короткая реплика может сразу выделить героя среди 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Гринёв и Швабрин наглядно показывает столкновение чести и низости, а противопоставление Иван-царевича и Кощея делает конфликт сказки особенно выразительным.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оказываются верность, зависть, смелость и предательство, читатель лучше понимает главную мысль произведения и смысл авторского выбора героев.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в одном произведении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героя на уроке литературы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смешивать пересказ сюжета с характеристикой персонажа и вывести точный итог анализа.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определять тип героя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героя помогает понять не только сюжет, но и авторскую мысль. Через персонажей литература показывает, как человек выбирает между добром и злом, честностью и выгодой.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2026-05-19T03:30:29Z</dcterms:created>
  <dcterms:modified xsi:type="dcterms:W3CDTF">2026-05-19T03:30:29Z</dcterms:modified>
</cp:coreProperties>
</file>